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256" r:id="rId3"/>
    <p:sldId id="257" r:id="rId4"/>
    <p:sldId id="259" r:id="rId5"/>
    <p:sldId id="258" r:id="rId6"/>
    <p:sldId id="978" r:id="rId7"/>
    <p:sldId id="999" r:id="rId8"/>
    <p:sldId id="1000" r:id="rId9"/>
    <p:sldId id="1001" r:id="rId10"/>
    <p:sldId id="1002" r:id="rId11"/>
    <p:sldId id="1007" r:id="rId12"/>
    <p:sldId id="1008" r:id="rId13"/>
    <p:sldId id="1009" r:id="rId14"/>
    <p:sldId id="1026" r:id="rId15"/>
    <p:sldId id="1012" r:id="rId16"/>
    <p:sldId id="1013" r:id="rId17"/>
    <p:sldId id="1016" r:id="rId18"/>
    <p:sldId id="1010" r:id="rId19"/>
    <p:sldId id="1014" r:id="rId20"/>
    <p:sldId id="1015" r:id="rId21"/>
    <p:sldId id="979" r:id="rId22"/>
    <p:sldId id="980" r:id="rId23"/>
    <p:sldId id="985" r:id="rId24"/>
    <p:sldId id="975" r:id="rId25"/>
    <p:sldId id="981" r:id="rId26"/>
    <p:sldId id="987" r:id="rId27"/>
    <p:sldId id="986" r:id="rId28"/>
    <p:sldId id="982" r:id="rId29"/>
    <p:sldId id="983" r:id="rId30"/>
    <p:sldId id="988" r:id="rId31"/>
    <p:sldId id="989" r:id="rId32"/>
    <p:sldId id="991" r:id="rId33"/>
    <p:sldId id="992" r:id="rId34"/>
    <p:sldId id="993" r:id="rId35"/>
    <p:sldId id="994" r:id="rId36"/>
    <p:sldId id="995" r:id="rId37"/>
    <p:sldId id="996" r:id="rId38"/>
    <p:sldId id="997" r:id="rId39"/>
    <p:sldId id="998" r:id="rId40"/>
    <p:sldId id="1017" r:id="rId41"/>
    <p:sldId id="1018" r:id="rId42"/>
    <p:sldId id="304" r:id="rId43"/>
    <p:sldId id="1019" r:id="rId44"/>
    <p:sldId id="1020" r:id="rId45"/>
    <p:sldId id="952" r:id="rId46"/>
    <p:sldId id="1022" r:id="rId47"/>
    <p:sldId id="1025" r:id="rId48"/>
    <p:sldId id="1023" r:id="rId49"/>
    <p:sldId id="1024" r:id="rId5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BB3744D2-A038-46D4-A0F1-B2FA35F04208}">
          <p14:sldIdLst>
            <p14:sldId id="256"/>
            <p14:sldId id="257"/>
            <p14:sldId id="259"/>
            <p14:sldId id="258"/>
            <p14:sldId id="978"/>
            <p14:sldId id="999"/>
            <p14:sldId id="1000"/>
            <p14:sldId id="1001"/>
            <p14:sldId id="1002"/>
            <p14:sldId id="1007"/>
            <p14:sldId id="1008"/>
            <p14:sldId id="1009"/>
            <p14:sldId id="1026"/>
            <p14:sldId id="1012"/>
            <p14:sldId id="1013"/>
            <p14:sldId id="1016"/>
            <p14:sldId id="1010"/>
            <p14:sldId id="1014"/>
            <p14:sldId id="1015"/>
            <p14:sldId id="979"/>
            <p14:sldId id="980"/>
            <p14:sldId id="985"/>
            <p14:sldId id="975"/>
            <p14:sldId id="981"/>
            <p14:sldId id="987"/>
            <p14:sldId id="986"/>
            <p14:sldId id="982"/>
            <p14:sldId id="983"/>
            <p14:sldId id="988"/>
            <p14:sldId id="989"/>
            <p14:sldId id="991"/>
            <p14:sldId id="992"/>
            <p14:sldId id="993"/>
            <p14:sldId id="994"/>
            <p14:sldId id="995"/>
            <p14:sldId id="996"/>
            <p14:sldId id="997"/>
            <p14:sldId id="998"/>
            <p14:sldId id="1017"/>
            <p14:sldId id="1018"/>
            <p14:sldId id="304"/>
            <p14:sldId id="1019"/>
            <p14:sldId id="1020"/>
            <p14:sldId id="952"/>
            <p14:sldId id="1022"/>
            <p14:sldId id="1025"/>
            <p14:sldId id="1023"/>
            <p14:sldId id="10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2" autoAdjust="0"/>
    <p:restoredTop sz="94249" autoAdjust="0"/>
  </p:normalViewPr>
  <p:slideViewPr>
    <p:cSldViewPr snapToGrid="0">
      <p:cViewPr varScale="1">
        <p:scale>
          <a:sx n="107" d="100"/>
          <a:sy n="107" d="100"/>
        </p:scale>
        <p:origin x="426" y="114"/>
      </p:cViewPr>
      <p:guideLst/>
    </p:cSldViewPr>
  </p:slideViewPr>
  <p:outlineViewPr>
    <p:cViewPr>
      <p:scale>
        <a:sx n="100" d="100"/>
        <a:sy n="100"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727AC-17A3-4C35-B1B0-C39C65C12E1E}" type="datetimeFigureOut">
              <a:rPr lang="it-IT" smtClean="0"/>
              <a:t>23/01/2020</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6190F-90E8-4C92-822F-604E01FFADF1}" type="slidenum">
              <a:rPr lang="it-IT" smtClean="0"/>
              <a:t>‹N›</a:t>
            </a:fld>
            <a:endParaRPr lang="it-IT" dirty="0"/>
          </a:p>
        </p:txBody>
      </p:sp>
    </p:spTree>
    <p:extLst>
      <p:ext uri="{BB962C8B-B14F-4D97-AF65-F5344CB8AC3E}">
        <p14:creationId xmlns:p14="http://schemas.microsoft.com/office/powerpoint/2010/main" val="3732988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29966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2996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75913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15910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20C28F-ABC1-44F3-8875-2E5C760441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50B5BD8-9705-4415-8A8B-F2FA08C2A9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B567938-5E20-465E-9E76-D08D7D2709D8}"/>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5" name="Segnaposto piè di pagina 4">
            <a:extLst>
              <a:ext uri="{FF2B5EF4-FFF2-40B4-BE49-F238E27FC236}">
                <a16:creationId xmlns:a16="http://schemas.microsoft.com/office/drawing/2014/main" id="{A77F3AF0-1CAC-4912-B701-CF5BD5FDC0B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CFB3F465-E3EF-400F-A99F-61526D1D6318}"/>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907836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25073B-5CD8-4A12-8F28-BB07A9B851E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98EA029-C728-42B5-8DEE-9E1096BFFFD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23AEF12-0A85-4465-8006-6C881FF39725}"/>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5" name="Segnaposto piè di pagina 4">
            <a:extLst>
              <a:ext uri="{FF2B5EF4-FFF2-40B4-BE49-F238E27FC236}">
                <a16:creationId xmlns:a16="http://schemas.microsoft.com/office/drawing/2014/main" id="{2940DAAF-4417-4922-B9AE-BFA50156D692}"/>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B4869498-081C-4311-A414-87C446A3F2F8}"/>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277222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FAD8CEC-825F-4DEB-9BE1-330C88F84F4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760DC49-8BB4-40D5-9063-2D4A333A891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4F80178-18AB-4926-9C61-52FA6FB4E6EA}"/>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5" name="Segnaposto piè di pagina 4">
            <a:extLst>
              <a:ext uri="{FF2B5EF4-FFF2-40B4-BE49-F238E27FC236}">
                <a16:creationId xmlns:a16="http://schemas.microsoft.com/office/drawing/2014/main" id="{A13FC2EE-F726-4BF6-89E7-56D23283D80D}"/>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663AABA1-50F3-4DDF-8E94-6D6A3AC8A789}"/>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58036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 name="Google Shape;10;p2"/>
          <p:cNvSpPr txBox="1">
            <a:spLocks noGrp="1"/>
          </p:cNvSpPr>
          <p:nvPr>
            <p:ph type="ctrTitle"/>
          </p:nvPr>
        </p:nvSpPr>
        <p:spPr>
          <a:xfrm>
            <a:off x="960000" y="1147200"/>
            <a:ext cx="4460000" cy="27532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60000" y="3765767"/>
            <a:ext cx="4460000" cy="94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054525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 name="Google Shape;14;p3"/>
          <p:cNvSpPr txBox="1">
            <a:spLocks noGrp="1"/>
          </p:cNvSpPr>
          <p:nvPr>
            <p:ph type="title"/>
          </p:nvPr>
        </p:nvSpPr>
        <p:spPr>
          <a:xfrm>
            <a:off x="960000" y="2867800"/>
            <a:ext cx="1027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Tree>
    <p:extLst>
      <p:ext uri="{BB962C8B-B14F-4D97-AF65-F5344CB8AC3E}">
        <p14:creationId xmlns:p14="http://schemas.microsoft.com/office/powerpoint/2010/main" val="2486231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60000" y="1147200"/>
            <a:ext cx="7481600" cy="4987200"/>
          </a:xfrm>
          <a:prstGeom prst="rect">
            <a:avLst/>
          </a:prstGeom>
        </p:spPr>
        <p:txBody>
          <a:bodyPr spcFirstLastPara="1" wrap="square" lIns="91425" tIns="91425" rIns="91425" bIns="91425" anchor="b" anchorCtr="0">
            <a:noAutofit/>
          </a:bodyPr>
          <a:lstStyle>
            <a:lvl1pPr marL="609585" lvl="0" indent="-397923" rtl="0">
              <a:lnSpc>
                <a:spcPct val="100000"/>
              </a:lnSpc>
              <a:spcBef>
                <a:spcPts val="0"/>
              </a:spcBef>
              <a:spcAft>
                <a:spcPts val="0"/>
              </a:spcAft>
              <a:buSzPts val="1100"/>
              <a:buAutoNum type="arabicPeriod"/>
              <a:defRPr/>
            </a:lvl1pPr>
            <a:lvl2pPr marL="1219170" lvl="1" indent="-397923" rtl="0">
              <a:lnSpc>
                <a:spcPct val="100000"/>
              </a:lnSpc>
              <a:spcBef>
                <a:spcPts val="0"/>
              </a:spcBef>
              <a:spcAft>
                <a:spcPts val="0"/>
              </a:spcAft>
              <a:buSzPts val="1100"/>
              <a:buAutoNum type="alphaLcPeriod"/>
              <a:defRPr/>
            </a:lvl2pPr>
            <a:lvl3pPr marL="1828754" lvl="2" indent="-397923" rtl="0">
              <a:spcBef>
                <a:spcPts val="0"/>
              </a:spcBef>
              <a:spcAft>
                <a:spcPts val="0"/>
              </a:spcAft>
              <a:buSzPts val="1100"/>
              <a:buAutoNum type="romanLcPeriod"/>
              <a:defRPr/>
            </a:lvl3pPr>
            <a:lvl4pPr marL="2438339" lvl="3" indent="-397923" rtl="0">
              <a:spcBef>
                <a:spcPts val="2133"/>
              </a:spcBef>
              <a:spcAft>
                <a:spcPts val="0"/>
              </a:spcAft>
              <a:buSzPts val="1100"/>
              <a:buAutoNum type="arabicPeriod"/>
              <a:defRPr/>
            </a:lvl4pPr>
            <a:lvl5pPr marL="3047924" lvl="4" indent="-397923" rtl="0">
              <a:spcBef>
                <a:spcPts val="2133"/>
              </a:spcBef>
              <a:spcAft>
                <a:spcPts val="0"/>
              </a:spcAft>
              <a:buSzPts val="1100"/>
              <a:buAutoNum type="alphaLcPeriod"/>
              <a:defRPr/>
            </a:lvl5pPr>
            <a:lvl6pPr marL="3657509" lvl="5" indent="-397923" rtl="0">
              <a:spcBef>
                <a:spcPts val="2133"/>
              </a:spcBef>
              <a:spcAft>
                <a:spcPts val="0"/>
              </a:spcAft>
              <a:buSzPts val="1100"/>
              <a:buAutoNum type="romanLcPeriod"/>
              <a:defRPr/>
            </a:lvl6pPr>
            <a:lvl7pPr marL="4267093" lvl="6" indent="-397923" rtl="0">
              <a:spcBef>
                <a:spcPts val="2133"/>
              </a:spcBef>
              <a:spcAft>
                <a:spcPts val="0"/>
              </a:spcAft>
              <a:buSzPts val="1100"/>
              <a:buAutoNum type="arabicPeriod"/>
              <a:defRPr/>
            </a:lvl7pPr>
            <a:lvl8pPr marL="4876678" lvl="7" indent="-397923" rtl="0">
              <a:spcBef>
                <a:spcPts val="2133"/>
              </a:spcBef>
              <a:spcAft>
                <a:spcPts val="0"/>
              </a:spcAft>
              <a:buSzPts val="1100"/>
              <a:buAutoNum type="alphaLcPeriod"/>
              <a:defRPr/>
            </a:lvl8pPr>
            <a:lvl9pPr marL="5486263" lvl="8" indent="-397923" rtl="0">
              <a:spcBef>
                <a:spcPts val="2133"/>
              </a:spcBef>
              <a:spcAft>
                <a:spcPts val="2133"/>
              </a:spcAft>
              <a:buSzPts val="1100"/>
              <a:buAutoNum type="romanLcPeriod"/>
              <a:defRPr/>
            </a:lvl9pPr>
          </a:lstStyle>
          <a:p>
            <a:endParaRPr/>
          </a:p>
        </p:txBody>
      </p:sp>
      <p:sp>
        <p:nvSpPr>
          <p:cNvPr id="17" name="Google Shape;17;p4"/>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 name="Google Shape;18;p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676826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5"/>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5"/>
          <p:cNvSpPr txBox="1">
            <a:spLocks noGrp="1"/>
          </p:cNvSpPr>
          <p:nvPr>
            <p:ph type="body" idx="1"/>
          </p:nvPr>
        </p:nvSpPr>
        <p:spPr>
          <a:xfrm>
            <a:off x="3701600" y="2019200"/>
            <a:ext cx="4788800" cy="1537600"/>
          </a:xfrm>
          <a:prstGeom prst="rect">
            <a:avLst/>
          </a:prstGeom>
        </p:spPr>
        <p:txBody>
          <a:bodyPr spcFirstLastPara="1" wrap="square" lIns="91425" tIns="91425" rIns="91425" bIns="91425" anchor="t" anchorCtr="0">
            <a:noAutofit/>
          </a:bodyPr>
          <a:lstStyle>
            <a:lvl1pPr marL="609585" lvl="0" indent="-397923" algn="ctr" rtl="0">
              <a:lnSpc>
                <a:spcPct val="100000"/>
              </a:lnSpc>
              <a:spcBef>
                <a:spcPts val="0"/>
              </a:spcBef>
              <a:spcAft>
                <a:spcPts val="0"/>
              </a:spcAft>
              <a:buSzPts val="1100"/>
              <a:buChar char="●"/>
              <a:defRPr sz="1600"/>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2" name="Google Shape;22;p5"/>
          <p:cNvSpPr txBox="1">
            <a:spLocks noGrp="1"/>
          </p:cNvSpPr>
          <p:nvPr>
            <p:ph type="body" idx="2"/>
          </p:nvPr>
        </p:nvSpPr>
        <p:spPr>
          <a:xfrm>
            <a:off x="3701600" y="3916800"/>
            <a:ext cx="4788800" cy="1537600"/>
          </a:xfrm>
          <a:prstGeom prst="rect">
            <a:avLst/>
          </a:prstGeom>
        </p:spPr>
        <p:txBody>
          <a:bodyPr spcFirstLastPara="1" wrap="square" lIns="91425" tIns="91425" rIns="91425" bIns="91425" anchor="t" anchorCtr="0">
            <a:noAutofit/>
          </a:bodyPr>
          <a:lstStyle>
            <a:lvl1pPr marL="609585" lvl="0" indent="-397923" algn="ctr" rtl="0">
              <a:lnSpc>
                <a:spcPct val="100000"/>
              </a:lnSpc>
              <a:spcBef>
                <a:spcPts val="0"/>
              </a:spcBef>
              <a:spcAft>
                <a:spcPts val="0"/>
              </a:spcAft>
              <a:buSzPts val="1100"/>
              <a:buChar char="●"/>
              <a:defRPr sz="1600"/>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23" name="Google Shape;23;p5"/>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4" name="Google Shape;24;p5"/>
          <p:cNvGrpSpPr/>
          <p:nvPr/>
        </p:nvGrpSpPr>
        <p:grpSpPr>
          <a:xfrm>
            <a:off x="8913844" y="838257"/>
            <a:ext cx="2042529" cy="1480279"/>
            <a:chOff x="6418270" y="761967"/>
            <a:chExt cx="1531897" cy="1110209"/>
          </a:xfrm>
        </p:grpSpPr>
        <p:sp>
          <p:nvSpPr>
            <p:cNvPr id="25" name="Google Shape;25;p5"/>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 name="Google Shape;26;p5"/>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 name="Google Shape;27;p5"/>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 name="Google Shape;28;p5"/>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 name="Google Shape;29;p5"/>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 name="Google Shape;30;p5"/>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 name="Google Shape;31;p5"/>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 name="Google Shape;32;p5"/>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 name="Google Shape;33;p5"/>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 name="Google Shape;34;p5"/>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 name="Google Shape;35;p5"/>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 name="Google Shape;36;p5"/>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 name="Google Shape;37;p5"/>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8" name="Google Shape;38;p5"/>
          <p:cNvGrpSpPr/>
          <p:nvPr/>
        </p:nvGrpSpPr>
        <p:grpSpPr>
          <a:xfrm>
            <a:off x="592657" y="956121"/>
            <a:ext cx="2295435" cy="1537444"/>
            <a:chOff x="735556" y="934490"/>
            <a:chExt cx="1721576" cy="1153083"/>
          </a:xfrm>
        </p:grpSpPr>
        <p:sp>
          <p:nvSpPr>
            <p:cNvPr id="39" name="Google Shape;39;p5"/>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 name="Google Shape;40;p5"/>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 name="Google Shape;41;p5"/>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 name="Google Shape;42;p5"/>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 name="Google Shape;43;p5"/>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 name="Google Shape;44;p5"/>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 name="Google Shape;45;p5"/>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 name="Google Shape;46;p5"/>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 name="Google Shape;47;p5"/>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48" name="Google Shape;48;p5"/>
          <p:cNvGrpSpPr/>
          <p:nvPr/>
        </p:nvGrpSpPr>
        <p:grpSpPr>
          <a:xfrm>
            <a:off x="1851607" y="5393085"/>
            <a:ext cx="1250975" cy="885191"/>
            <a:chOff x="1278330" y="4044813"/>
            <a:chExt cx="938231" cy="663893"/>
          </a:xfrm>
        </p:grpSpPr>
        <p:sp>
          <p:nvSpPr>
            <p:cNvPr id="49" name="Google Shape;49;p5"/>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 name="Google Shape;50;p5"/>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 name="Google Shape;51;p5"/>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 name="Google Shape;52;p5"/>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 name="Google Shape;53;p5"/>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 name="Google Shape;54;p5"/>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 name="Google Shape;55;p5"/>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 name="Google Shape;56;p5"/>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 name="Google Shape;57;p5"/>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 name="Google Shape;58;p5"/>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59" name="Google Shape;59;p5"/>
          <p:cNvGrpSpPr/>
          <p:nvPr/>
        </p:nvGrpSpPr>
        <p:grpSpPr>
          <a:xfrm>
            <a:off x="9270938" y="4315062"/>
            <a:ext cx="1116676" cy="1931789"/>
            <a:chOff x="7002828" y="3236296"/>
            <a:chExt cx="837507" cy="1448842"/>
          </a:xfrm>
        </p:grpSpPr>
        <p:sp>
          <p:nvSpPr>
            <p:cNvPr id="60" name="Google Shape;60;p5"/>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 name="Google Shape;61;p5"/>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 name="Google Shape;62;p5"/>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 name="Google Shape;63;p5"/>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 name="Google Shape;64;p5"/>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 name="Google Shape;65;p5"/>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 name="Google Shape;66;p5"/>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 name="Google Shape;67;p5"/>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 name="Google Shape;68;p5"/>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 name="Google Shape;69;p5"/>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 name="Google Shape;70;p5"/>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 name="Google Shape;71;p5"/>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 name="Google Shape;72;p5"/>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 name="Google Shape;73;p5"/>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1977002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4"/>
        <p:cNvGrpSpPr/>
        <p:nvPr/>
      </p:nvGrpSpPr>
      <p:grpSpPr>
        <a:xfrm>
          <a:off x="0" y="0"/>
          <a:ext cx="0" cy="0"/>
          <a:chOff x="0" y="0"/>
          <a:chExt cx="0" cy="0"/>
        </a:xfrm>
      </p:grpSpPr>
      <p:sp>
        <p:nvSpPr>
          <p:cNvPr id="75" name="Google Shape;75;p6"/>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6"/>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4020696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7"/>
        <p:cNvGrpSpPr/>
        <p:nvPr/>
      </p:nvGrpSpPr>
      <p:grpSpPr>
        <a:xfrm>
          <a:off x="0" y="0"/>
          <a:ext cx="0" cy="0"/>
          <a:chOff x="0" y="0"/>
          <a:chExt cx="0" cy="0"/>
        </a:xfrm>
      </p:grpSpPr>
      <p:sp>
        <p:nvSpPr>
          <p:cNvPr id="78" name="Google Shape;78;p7"/>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9" name="Google Shape;79;p7"/>
          <p:cNvSpPr txBox="1">
            <a:spLocks noGrp="1"/>
          </p:cNvSpPr>
          <p:nvPr>
            <p:ph type="title"/>
          </p:nvPr>
        </p:nvSpPr>
        <p:spPr>
          <a:xfrm>
            <a:off x="1521267" y="3556800"/>
            <a:ext cx="5067200" cy="59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6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0" name="Google Shape;80;p7"/>
          <p:cNvSpPr txBox="1">
            <a:spLocks noGrp="1"/>
          </p:cNvSpPr>
          <p:nvPr>
            <p:ph type="body" idx="1"/>
          </p:nvPr>
        </p:nvSpPr>
        <p:spPr>
          <a:xfrm>
            <a:off x="1521267" y="4282867"/>
            <a:ext cx="5067200" cy="1851600"/>
          </a:xfrm>
          <a:prstGeom prst="rect">
            <a:avLst/>
          </a:prstGeom>
        </p:spPr>
        <p:txBody>
          <a:bodyPr spcFirstLastPara="1" wrap="square" lIns="91425" tIns="91425" rIns="91425" bIns="91425" anchor="t" anchorCtr="0">
            <a:noAutofit/>
          </a:bodyPr>
          <a:lstStyle>
            <a:lvl1pPr marL="609585" lvl="0" indent="-397923" algn="r" rtl="0">
              <a:lnSpc>
                <a:spcPct val="100000"/>
              </a:lnSpc>
              <a:spcBef>
                <a:spcPts val="0"/>
              </a:spcBef>
              <a:spcAft>
                <a:spcPts val="0"/>
              </a:spcAft>
              <a:buSzPts val="1100"/>
              <a:buChar char="●"/>
              <a:defRPr sz="1600"/>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grpSp>
        <p:nvGrpSpPr>
          <p:cNvPr id="81" name="Google Shape;81;p7"/>
          <p:cNvGrpSpPr/>
          <p:nvPr/>
        </p:nvGrpSpPr>
        <p:grpSpPr>
          <a:xfrm>
            <a:off x="7643574" y="1910859"/>
            <a:ext cx="830891" cy="642291"/>
            <a:chOff x="5732681" y="1433144"/>
            <a:chExt cx="623168" cy="481718"/>
          </a:xfrm>
        </p:grpSpPr>
        <p:sp>
          <p:nvSpPr>
            <p:cNvPr id="82" name="Google Shape;82;p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 name="Google Shape;83;p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 name="Google Shape;84;p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85" name="Google Shape;85;p7"/>
          <p:cNvGrpSpPr/>
          <p:nvPr/>
        </p:nvGrpSpPr>
        <p:grpSpPr>
          <a:xfrm>
            <a:off x="10039702" y="1317910"/>
            <a:ext cx="1127365" cy="1458857"/>
            <a:chOff x="7529776" y="988432"/>
            <a:chExt cx="845524" cy="1094143"/>
          </a:xfrm>
        </p:grpSpPr>
        <p:sp>
          <p:nvSpPr>
            <p:cNvPr id="86" name="Google Shape;86;p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 name="Google Shape;87;p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 name="Google Shape;88;p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 name="Google Shape;89;p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90" name="Google Shape;90;p7"/>
          <p:cNvGrpSpPr/>
          <p:nvPr/>
        </p:nvGrpSpPr>
        <p:grpSpPr>
          <a:xfrm>
            <a:off x="7112067" y="495657"/>
            <a:ext cx="811607" cy="1049505"/>
            <a:chOff x="5334050" y="371742"/>
            <a:chExt cx="608705" cy="787129"/>
          </a:xfrm>
        </p:grpSpPr>
        <p:sp>
          <p:nvSpPr>
            <p:cNvPr id="91" name="Google Shape;91;p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 name="Google Shape;92;p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 name="Google Shape;93;p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 name="Google Shape;94;p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95" name="Google Shape;95;p7"/>
          <p:cNvGrpSpPr/>
          <p:nvPr/>
        </p:nvGrpSpPr>
        <p:grpSpPr>
          <a:xfrm>
            <a:off x="9573183" y="3068922"/>
            <a:ext cx="811607" cy="1048779"/>
            <a:chOff x="7179887" y="2301692"/>
            <a:chExt cx="608705" cy="786584"/>
          </a:xfrm>
        </p:grpSpPr>
        <p:sp>
          <p:nvSpPr>
            <p:cNvPr id="96" name="Google Shape;96;p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 name="Google Shape;97;p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 name="Google Shape;98;p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99" name="Google Shape;99;p7"/>
          <p:cNvGrpSpPr/>
          <p:nvPr/>
        </p:nvGrpSpPr>
        <p:grpSpPr>
          <a:xfrm>
            <a:off x="6588426" y="2681720"/>
            <a:ext cx="485117" cy="628009"/>
            <a:chOff x="4941319" y="2011289"/>
            <a:chExt cx="363838" cy="471007"/>
          </a:xfrm>
        </p:grpSpPr>
        <p:sp>
          <p:nvSpPr>
            <p:cNvPr id="100" name="Google Shape;100;p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 name="Google Shape;101;p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 name="Google Shape;102;p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3" name="Google Shape;103;p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04" name="Google Shape;104;p7"/>
          <p:cNvGrpSpPr/>
          <p:nvPr/>
        </p:nvGrpSpPr>
        <p:grpSpPr>
          <a:xfrm>
            <a:off x="9080242" y="684983"/>
            <a:ext cx="741615" cy="713695"/>
            <a:chOff x="6810181" y="513737"/>
            <a:chExt cx="556211" cy="535271"/>
          </a:xfrm>
        </p:grpSpPr>
        <p:sp>
          <p:nvSpPr>
            <p:cNvPr id="105" name="Google Shape;105;p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 name="Google Shape;106;p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 name="Google Shape;107;p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 name="Google Shape;108;p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 name="Google Shape;109;p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 name="Google Shape;110;p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 name="Google Shape;111;p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 name="Google Shape;112;p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 name="Google Shape;113;p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 name="Google Shape;114;p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15" name="Google Shape;115;p7"/>
          <p:cNvGrpSpPr/>
          <p:nvPr/>
        </p:nvGrpSpPr>
        <p:grpSpPr>
          <a:xfrm>
            <a:off x="6106901" y="1397949"/>
            <a:ext cx="1138097" cy="1094485"/>
            <a:chOff x="4580175" y="1048462"/>
            <a:chExt cx="853573" cy="820864"/>
          </a:xfrm>
        </p:grpSpPr>
        <p:sp>
          <p:nvSpPr>
            <p:cNvPr id="116" name="Google Shape;116;p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 name="Google Shape;117;p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 name="Google Shape;118;p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 name="Google Shape;119;p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 name="Google Shape;120;p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 name="Google Shape;121;p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 name="Google Shape;122;p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 name="Google Shape;123;p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 name="Google Shape;124;p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5" name="Google Shape;125;p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26" name="Google Shape;126;p7"/>
          <p:cNvGrpSpPr/>
          <p:nvPr/>
        </p:nvGrpSpPr>
        <p:grpSpPr>
          <a:xfrm>
            <a:off x="3460049" y="1352927"/>
            <a:ext cx="2113932" cy="1536717"/>
            <a:chOff x="2595036" y="1014695"/>
            <a:chExt cx="1585449" cy="1152538"/>
          </a:xfrm>
        </p:grpSpPr>
        <p:sp>
          <p:nvSpPr>
            <p:cNvPr id="127" name="Google Shape;127;p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 name="Google Shape;128;p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 name="Google Shape;129;p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 name="Google Shape;130;p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 name="Google Shape;131;p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 name="Google Shape;132;p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 name="Google Shape;133;p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4" name="Google Shape;134;p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5" name="Google Shape;135;p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 name="Google Shape;136;p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 name="Google Shape;137;p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 name="Google Shape;138;p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 name="Google Shape;139;p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40" name="Google Shape;140;p7"/>
          <p:cNvGrpSpPr/>
          <p:nvPr/>
        </p:nvGrpSpPr>
        <p:grpSpPr>
          <a:xfrm>
            <a:off x="5229619" y="859986"/>
            <a:ext cx="508676" cy="775905"/>
            <a:chOff x="3922214" y="644989"/>
            <a:chExt cx="381507" cy="581929"/>
          </a:xfrm>
        </p:grpSpPr>
        <p:sp>
          <p:nvSpPr>
            <p:cNvPr id="141" name="Google Shape;141;p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 name="Google Shape;142;p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 name="Google Shape;143;p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44" name="Google Shape;144;p7"/>
          <p:cNvGrpSpPr/>
          <p:nvPr/>
        </p:nvGrpSpPr>
        <p:grpSpPr>
          <a:xfrm>
            <a:off x="4613069" y="666383"/>
            <a:ext cx="292241" cy="445824"/>
            <a:chOff x="3459801" y="499787"/>
            <a:chExt cx="219181" cy="334368"/>
          </a:xfrm>
        </p:grpSpPr>
        <p:sp>
          <p:nvSpPr>
            <p:cNvPr id="145" name="Google Shape;145;p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 name="Google Shape;146;p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7" name="Google Shape;147;p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1469410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1010034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1415033" y="2356800"/>
            <a:ext cx="3496400" cy="2380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0" name="Google Shape;150;p8"/>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51" name="Google Shape;151;p8"/>
          <p:cNvGrpSpPr/>
          <p:nvPr/>
        </p:nvGrpSpPr>
        <p:grpSpPr>
          <a:xfrm>
            <a:off x="3959423" y="687437"/>
            <a:ext cx="960965" cy="1243531"/>
            <a:chOff x="7529776" y="988432"/>
            <a:chExt cx="845524" cy="1094143"/>
          </a:xfrm>
        </p:grpSpPr>
        <p:sp>
          <p:nvSpPr>
            <p:cNvPr id="152" name="Google Shape;152;p8"/>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 name="Google Shape;153;p8"/>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 name="Google Shape;154;p8"/>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 name="Google Shape;155;p8"/>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56" name="Google Shape;156;p8"/>
          <p:cNvGrpSpPr/>
          <p:nvPr/>
        </p:nvGrpSpPr>
        <p:grpSpPr>
          <a:xfrm>
            <a:off x="2975743" y="499330"/>
            <a:ext cx="691813" cy="893979"/>
            <a:chOff x="7179887" y="2301692"/>
            <a:chExt cx="608705" cy="786584"/>
          </a:xfrm>
        </p:grpSpPr>
        <p:sp>
          <p:nvSpPr>
            <p:cNvPr id="157" name="Google Shape;157;p8"/>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 name="Google Shape;158;p8"/>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 name="Google Shape;159;p8"/>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60" name="Google Shape;160;p8"/>
          <p:cNvSpPr/>
          <p:nvPr/>
        </p:nvSpPr>
        <p:spPr>
          <a:xfrm>
            <a:off x="5262933" y="550297"/>
            <a:ext cx="6420144" cy="5163387"/>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61" name="Google Shape;161;p8"/>
          <p:cNvGrpSpPr/>
          <p:nvPr/>
        </p:nvGrpSpPr>
        <p:grpSpPr>
          <a:xfrm flipH="1">
            <a:off x="322503" y="4815327"/>
            <a:ext cx="1539047" cy="1417917"/>
            <a:chOff x="7102066" y="3464861"/>
            <a:chExt cx="1313777" cy="1210378"/>
          </a:xfrm>
        </p:grpSpPr>
        <p:sp>
          <p:nvSpPr>
            <p:cNvPr id="162" name="Google Shape;162;p8"/>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 name="Google Shape;163;p8"/>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 name="Google Shape;164;p8"/>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 name="Google Shape;165;p8"/>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 name="Google Shape;166;p8"/>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 name="Google Shape;167;p8"/>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 name="Google Shape;168;p8"/>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 name="Google Shape;169;p8"/>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 name="Google Shape;170;p8"/>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1" name="Google Shape;171;p8"/>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2" name="Google Shape;172;p8"/>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 name="Google Shape;173;p8"/>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 name="Google Shape;174;p8"/>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75" name="Google Shape;175;p8"/>
          <p:cNvSpPr/>
          <p:nvPr/>
        </p:nvSpPr>
        <p:spPr>
          <a:xfrm>
            <a:off x="5484303" y="870323"/>
            <a:ext cx="5967212" cy="4519875"/>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69327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FD7B7E-5D37-4E6D-9BB6-C7368137E91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50C0824-DA88-45B9-87F2-E52ECF46295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52C857D-3FF9-434C-B45E-D00F1DE1F74C}"/>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5" name="Segnaposto piè di pagina 4">
            <a:extLst>
              <a:ext uri="{FF2B5EF4-FFF2-40B4-BE49-F238E27FC236}">
                <a16:creationId xmlns:a16="http://schemas.microsoft.com/office/drawing/2014/main" id="{CC28DD58-222C-4794-BBD9-10D752617713}"/>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0581B9AB-F5D7-4D0B-947D-BCFD53C3C799}"/>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2992182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6"/>
        <p:cNvGrpSpPr/>
        <p:nvPr/>
      </p:nvGrpSpPr>
      <p:grpSpPr>
        <a:xfrm>
          <a:off x="0" y="0"/>
          <a:ext cx="0" cy="0"/>
          <a:chOff x="0" y="0"/>
          <a:chExt cx="0" cy="0"/>
        </a:xfrm>
      </p:grpSpPr>
      <p:sp>
        <p:nvSpPr>
          <p:cNvPr id="177" name="Google Shape;177;p9"/>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8" name="Google Shape;178;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9" name="Google Shape;179;p9"/>
          <p:cNvSpPr txBox="1">
            <a:spLocks noGrp="1"/>
          </p:cNvSpPr>
          <p:nvPr>
            <p:ph type="title"/>
          </p:nvPr>
        </p:nvSpPr>
        <p:spPr>
          <a:xfrm>
            <a:off x="960000" y="1644233"/>
            <a:ext cx="4787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80" name="Google Shape;180;p9"/>
          <p:cNvSpPr txBox="1">
            <a:spLocks noGrp="1"/>
          </p:cNvSpPr>
          <p:nvPr>
            <p:ph type="subTitle" idx="1"/>
          </p:nvPr>
        </p:nvSpPr>
        <p:spPr>
          <a:xfrm>
            <a:off x="960000" y="3737433"/>
            <a:ext cx="4787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81" name="Google Shape;181;p9"/>
          <p:cNvSpPr txBox="1">
            <a:spLocks noGrp="1"/>
          </p:cNvSpPr>
          <p:nvPr>
            <p:ph type="body" idx="2"/>
          </p:nvPr>
        </p:nvSpPr>
        <p:spPr>
          <a:xfrm>
            <a:off x="6586000" y="965433"/>
            <a:ext cx="4646000" cy="4926800"/>
          </a:xfrm>
          <a:prstGeom prst="rect">
            <a:avLst/>
          </a:prstGeom>
        </p:spPr>
        <p:txBody>
          <a:bodyPr spcFirstLastPara="1" wrap="square" lIns="91425" tIns="91425" rIns="91425" bIns="91425" anchor="ctr" anchorCtr="0">
            <a:noAutofit/>
          </a:bodyPr>
          <a:lstStyle>
            <a:lvl1pPr marL="609585" lvl="0" indent="-397923" rtl="0">
              <a:spcBef>
                <a:spcPts val="0"/>
              </a:spcBef>
              <a:spcAft>
                <a:spcPts val="0"/>
              </a:spcAft>
              <a:buSzPts val="11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Tree>
    <p:extLst>
      <p:ext uri="{BB962C8B-B14F-4D97-AF65-F5344CB8AC3E}">
        <p14:creationId xmlns:p14="http://schemas.microsoft.com/office/powerpoint/2010/main" val="3634013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5"/>
        <p:cNvGrpSpPr/>
        <p:nvPr/>
      </p:nvGrpSpPr>
      <p:grpSpPr>
        <a:xfrm>
          <a:off x="0" y="0"/>
          <a:ext cx="0" cy="0"/>
          <a:chOff x="0" y="0"/>
          <a:chExt cx="0" cy="0"/>
        </a:xfrm>
      </p:grpSpPr>
      <p:sp>
        <p:nvSpPr>
          <p:cNvPr id="186" name="Google Shape;186;p11"/>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7" name="Google Shape;187;p11"/>
          <p:cNvSpPr txBox="1">
            <a:spLocks noGrp="1"/>
          </p:cNvSpPr>
          <p:nvPr>
            <p:ph type="title" hasCustomPrompt="1"/>
          </p:nvPr>
        </p:nvSpPr>
        <p:spPr>
          <a:xfrm>
            <a:off x="960000" y="1474833"/>
            <a:ext cx="102720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88" name="Google Shape;188;p11"/>
          <p:cNvSpPr txBox="1">
            <a:spLocks noGrp="1"/>
          </p:cNvSpPr>
          <p:nvPr>
            <p:ph type="body" idx="1"/>
          </p:nvPr>
        </p:nvSpPr>
        <p:spPr>
          <a:xfrm>
            <a:off x="960000" y="4202967"/>
            <a:ext cx="10272000" cy="1734400"/>
          </a:xfrm>
          <a:prstGeom prst="rect">
            <a:avLst/>
          </a:prstGeom>
        </p:spPr>
        <p:txBody>
          <a:bodyPr spcFirstLastPara="1" wrap="square" lIns="91425" tIns="91425" rIns="91425" bIns="91425" anchor="t" anchorCtr="0">
            <a:noAutofit/>
          </a:bodyPr>
          <a:lstStyle>
            <a:lvl1pPr marL="609585" lvl="0" indent="-397923" algn="ctr" rtl="0">
              <a:spcBef>
                <a:spcPts val="0"/>
              </a:spcBef>
              <a:spcAft>
                <a:spcPts val="0"/>
              </a:spcAft>
              <a:buSzPts val="1100"/>
              <a:buChar char="●"/>
              <a:defRPr/>
            </a:lvl1pPr>
            <a:lvl2pPr marL="1219170" lvl="1" indent="-397923" algn="ctr" rtl="0">
              <a:spcBef>
                <a:spcPts val="2133"/>
              </a:spcBef>
              <a:spcAft>
                <a:spcPts val="0"/>
              </a:spcAft>
              <a:buSzPts val="1100"/>
              <a:buChar char="○"/>
              <a:defRPr/>
            </a:lvl2pPr>
            <a:lvl3pPr marL="1828754" lvl="2" indent="-397923" algn="ctr" rtl="0">
              <a:spcBef>
                <a:spcPts val="2133"/>
              </a:spcBef>
              <a:spcAft>
                <a:spcPts val="0"/>
              </a:spcAft>
              <a:buSzPts val="1100"/>
              <a:buChar char="■"/>
              <a:defRPr/>
            </a:lvl3pPr>
            <a:lvl4pPr marL="2438339" lvl="3" indent="-397923" algn="ctr" rtl="0">
              <a:spcBef>
                <a:spcPts val="2133"/>
              </a:spcBef>
              <a:spcAft>
                <a:spcPts val="0"/>
              </a:spcAft>
              <a:buSzPts val="1100"/>
              <a:buChar char="●"/>
              <a:defRPr/>
            </a:lvl4pPr>
            <a:lvl5pPr marL="3047924" lvl="4" indent="-397923" algn="ctr" rtl="0">
              <a:spcBef>
                <a:spcPts val="2133"/>
              </a:spcBef>
              <a:spcAft>
                <a:spcPts val="0"/>
              </a:spcAft>
              <a:buSzPts val="1100"/>
              <a:buChar char="○"/>
              <a:defRPr/>
            </a:lvl5pPr>
            <a:lvl6pPr marL="3657509" lvl="5" indent="-397923" algn="ctr" rtl="0">
              <a:spcBef>
                <a:spcPts val="2133"/>
              </a:spcBef>
              <a:spcAft>
                <a:spcPts val="0"/>
              </a:spcAft>
              <a:buSzPts val="1100"/>
              <a:buChar char="■"/>
              <a:defRPr/>
            </a:lvl6pPr>
            <a:lvl7pPr marL="4267093" lvl="6" indent="-397923" algn="ctr" rtl="0">
              <a:spcBef>
                <a:spcPts val="2133"/>
              </a:spcBef>
              <a:spcAft>
                <a:spcPts val="0"/>
              </a:spcAft>
              <a:buSzPts val="1100"/>
              <a:buChar char="●"/>
              <a:defRPr/>
            </a:lvl7pPr>
            <a:lvl8pPr marL="4876678" lvl="7" indent="-397923" algn="ctr" rtl="0">
              <a:spcBef>
                <a:spcPts val="2133"/>
              </a:spcBef>
              <a:spcAft>
                <a:spcPts val="0"/>
              </a:spcAft>
              <a:buSzPts val="1100"/>
              <a:buChar char="○"/>
              <a:defRPr/>
            </a:lvl8pPr>
            <a:lvl9pPr marL="5486263" lvl="8" indent="-397923" algn="ctr" rtl="0">
              <a:spcBef>
                <a:spcPts val="2133"/>
              </a:spcBef>
              <a:spcAft>
                <a:spcPts val="2133"/>
              </a:spcAft>
              <a:buSzPts val="1100"/>
              <a:buChar char="■"/>
              <a:defRPr/>
            </a:lvl9pPr>
          </a:lstStyle>
          <a:p>
            <a:endParaRPr/>
          </a:p>
        </p:txBody>
      </p:sp>
    </p:spTree>
    <p:extLst>
      <p:ext uri="{BB962C8B-B14F-4D97-AF65-F5344CB8AC3E}">
        <p14:creationId xmlns:p14="http://schemas.microsoft.com/office/powerpoint/2010/main" val="1915583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0"/>
        <p:cNvGrpSpPr/>
        <p:nvPr/>
      </p:nvGrpSpPr>
      <p:grpSpPr>
        <a:xfrm>
          <a:off x="0" y="0"/>
          <a:ext cx="0" cy="0"/>
          <a:chOff x="0" y="0"/>
          <a:chExt cx="0" cy="0"/>
        </a:xfrm>
      </p:grpSpPr>
      <p:sp>
        <p:nvSpPr>
          <p:cNvPr id="191" name="Google Shape;191;p13"/>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2" name="Google Shape;192;p13"/>
          <p:cNvSpPr txBox="1">
            <a:spLocks noGrp="1"/>
          </p:cNvSpPr>
          <p:nvPr>
            <p:ph type="subTitle" idx="1"/>
          </p:nvPr>
        </p:nvSpPr>
        <p:spPr>
          <a:xfrm>
            <a:off x="3237767" y="2220800"/>
            <a:ext cx="2726400" cy="8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93" name="Google Shape;193;p13"/>
          <p:cNvSpPr txBox="1">
            <a:spLocks noGrp="1"/>
          </p:cNvSpPr>
          <p:nvPr>
            <p:ph type="subTitle" idx="2"/>
          </p:nvPr>
        </p:nvSpPr>
        <p:spPr>
          <a:xfrm>
            <a:off x="3237752" y="3076200"/>
            <a:ext cx="2726400" cy="2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4" name="Google Shape;194;p13"/>
          <p:cNvSpPr txBox="1">
            <a:spLocks noGrp="1"/>
          </p:cNvSpPr>
          <p:nvPr>
            <p:ph type="subTitle" idx="3"/>
          </p:nvPr>
        </p:nvSpPr>
        <p:spPr>
          <a:xfrm>
            <a:off x="3237767" y="3595399"/>
            <a:ext cx="2726400" cy="8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95" name="Google Shape;195;p13"/>
          <p:cNvSpPr txBox="1">
            <a:spLocks noGrp="1"/>
          </p:cNvSpPr>
          <p:nvPr>
            <p:ph type="subTitle" idx="4"/>
          </p:nvPr>
        </p:nvSpPr>
        <p:spPr>
          <a:xfrm>
            <a:off x="3237752" y="4450853"/>
            <a:ext cx="2726400" cy="2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6" name="Google Shape;196;p13"/>
          <p:cNvSpPr txBox="1">
            <a:spLocks noGrp="1"/>
          </p:cNvSpPr>
          <p:nvPr>
            <p:ph type="subTitle" idx="5"/>
          </p:nvPr>
        </p:nvSpPr>
        <p:spPr>
          <a:xfrm>
            <a:off x="3237761" y="4970067"/>
            <a:ext cx="2726400" cy="8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97" name="Google Shape;197;p13"/>
          <p:cNvSpPr txBox="1">
            <a:spLocks noGrp="1"/>
          </p:cNvSpPr>
          <p:nvPr>
            <p:ph type="subTitle" idx="6"/>
          </p:nvPr>
        </p:nvSpPr>
        <p:spPr>
          <a:xfrm>
            <a:off x="3237752" y="5825533"/>
            <a:ext cx="2726400" cy="2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8" name="Google Shape;198;p13"/>
          <p:cNvSpPr txBox="1">
            <a:spLocks noGrp="1"/>
          </p:cNvSpPr>
          <p:nvPr>
            <p:ph type="subTitle" idx="7"/>
          </p:nvPr>
        </p:nvSpPr>
        <p:spPr>
          <a:xfrm>
            <a:off x="6227967" y="2220800"/>
            <a:ext cx="2726400" cy="855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199" name="Google Shape;199;p13"/>
          <p:cNvSpPr txBox="1">
            <a:spLocks noGrp="1"/>
          </p:cNvSpPr>
          <p:nvPr>
            <p:ph type="subTitle" idx="8"/>
          </p:nvPr>
        </p:nvSpPr>
        <p:spPr>
          <a:xfrm>
            <a:off x="6227952" y="3076200"/>
            <a:ext cx="2726400" cy="24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0" name="Google Shape;200;p13"/>
          <p:cNvSpPr txBox="1">
            <a:spLocks noGrp="1"/>
          </p:cNvSpPr>
          <p:nvPr>
            <p:ph type="subTitle" idx="9"/>
          </p:nvPr>
        </p:nvSpPr>
        <p:spPr>
          <a:xfrm>
            <a:off x="6227967" y="3595399"/>
            <a:ext cx="2726400" cy="855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201" name="Google Shape;201;p13"/>
          <p:cNvSpPr txBox="1">
            <a:spLocks noGrp="1"/>
          </p:cNvSpPr>
          <p:nvPr>
            <p:ph type="subTitle" idx="13"/>
          </p:nvPr>
        </p:nvSpPr>
        <p:spPr>
          <a:xfrm>
            <a:off x="6227952" y="4450853"/>
            <a:ext cx="2726400" cy="24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2" name="Google Shape;202;p13"/>
          <p:cNvSpPr txBox="1">
            <a:spLocks noGrp="1"/>
          </p:cNvSpPr>
          <p:nvPr>
            <p:ph type="subTitle" idx="14"/>
          </p:nvPr>
        </p:nvSpPr>
        <p:spPr>
          <a:xfrm>
            <a:off x="6227961" y="4970067"/>
            <a:ext cx="2726400" cy="863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203" name="Google Shape;203;p13"/>
          <p:cNvSpPr txBox="1">
            <a:spLocks noGrp="1"/>
          </p:cNvSpPr>
          <p:nvPr>
            <p:ph type="subTitle" idx="15"/>
          </p:nvPr>
        </p:nvSpPr>
        <p:spPr>
          <a:xfrm>
            <a:off x="6227952" y="5825533"/>
            <a:ext cx="2726400" cy="24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4" name="Google Shape;204;p13"/>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5" name="Google Shape;205;p13"/>
          <p:cNvSpPr txBox="1">
            <a:spLocks noGrp="1"/>
          </p:cNvSpPr>
          <p:nvPr>
            <p:ph type="title" idx="16" hasCustomPrompt="1"/>
          </p:nvPr>
        </p:nvSpPr>
        <p:spPr>
          <a:xfrm>
            <a:off x="2357933" y="2220800"/>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06" name="Google Shape;206;p13"/>
          <p:cNvSpPr txBox="1">
            <a:spLocks noGrp="1"/>
          </p:cNvSpPr>
          <p:nvPr>
            <p:ph type="title" idx="17" hasCustomPrompt="1"/>
          </p:nvPr>
        </p:nvSpPr>
        <p:spPr>
          <a:xfrm>
            <a:off x="2357767" y="3595400"/>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07" name="Google Shape;207;p13"/>
          <p:cNvSpPr txBox="1">
            <a:spLocks noGrp="1"/>
          </p:cNvSpPr>
          <p:nvPr>
            <p:ph type="title" idx="18" hasCustomPrompt="1"/>
          </p:nvPr>
        </p:nvSpPr>
        <p:spPr>
          <a:xfrm>
            <a:off x="2357900" y="4970067"/>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08" name="Google Shape;208;p13"/>
          <p:cNvSpPr txBox="1">
            <a:spLocks noGrp="1"/>
          </p:cNvSpPr>
          <p:nvPr>
            <p:ph type="title" idx="19" hasCustomPrompt="1"/>
          </p:nvPr>
        </p:nvSpPr>
        <p:spPr>
          <a:xfrm flipH="1">
            <a:off x="8954567" y="2220633"/>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09" name="Google Shape;209;p13"/>
          <p:cNvSpPr txBox="1">
            <a:spLocks noGrp="1"/>
          </p:cNvSpPr>
          <p:nvPr>
            <p:ph type="title" idx="20" hasCustomPrompt="1"/>
          </p:nvPr>
        </p:nvSpPr>
        <p:spPr>
          <a:xfrm flipH="1">
            <a:off x="8954367" y="3595413"/>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10" name="Google Shape;210;p13"/>
          <p:cNvSpPr txBox="1">
            <a:spLocks noGrp="1"/>
          </p:cNvSpPr>
          <p:nvPr>
            <p:ph type="title" idx="21" hasCustomPrompt="1"/>
          </p:nvPr>
        </p:nvSpPr>
        <p:spPr>
          <a:xfrm flipH="1">
            <a:off x="8954367" y="4970067"/>
            <a:ext cx="880000" cy="1095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17434418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ubtitle + text">
  <p:cSld name="Title + subtitle + text">
    <p:spTree>
      <p:nvGrpSpPr>
        <p:cNvPr id="1" name="Shape 211"/>
        <p:cNvGrpSpPr/>
        <p:nvPr/>
      </p:nvGrpSpPr>
      <p:grpSpPr>
        <a:xfrm>
          <a:off x="0" y="0"/>
          <a:ext cx="0" cy="0"/>
          <a:chOff x="0" y="0"/>
          <a:chExt cx="0" cy="0"/>
        </a:xfrm>
      </p:grpSpPr>
      <p:sp>
        <p:nvSpPr>
          <p:cNvPr id="212" name="Google Shape;212;p14"/>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13" name="Google Shape;213;p14"/>
          <p:cNvGrpSpPr/>
          <p:nvPr/>
        </p:nvGrpSpPr>
        <p:grpSpPr>
          <a:xfrm>
            <a:off x="-158421" y="1539395"/>
            <a:ext cx="1226623" cy="1866011"/>
            <a:chOff x="-147716" y="1154546"/>
            <a:chExt cx="919967" cy="1399508"/>
          </a:xfrm>
        </p:grpSpPr>
        <p:sp>
          <p:nvSpPr>
            <p:cNvPr id="214" name="Google Shape;214;p14"/>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5" name="Google Shape;215;p14"/>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 name="Google Shape;216;p14"/>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17" name="Google Shape;217;p14"/>
          <p:cNvGrpSpPr/>
          <p:nvPr/>
        </p:nvGrpSpPr>
        <p:grpSpPr>
          <a:xfrm>
            <a:off x="9469422" y="4619815"/>
            <a:ext cx="1751703" cy="1613837"/>
            <a:chOff x="7102066" y="3464861"/>
            <a:chExt cx="1313777" cy="1210378"/>
          </a:xfrm>
        </p:grpSpPr>
        <p:sp>
          <p:nvSpPr>
            <p:cNvPr id="218" name="Google Shape;218;p14"/>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 name="Google Shape;219;p14"/>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 name="Google Shape;220;p14"/>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 name="Google Shape;221;p14"/>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 name="Google Shape;222;p14"/>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 name="Google Shape;223;p14"/>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 name="Google Shape;224;p14"/>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 name="Google Shape;225;p14"/>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 name="Google Shape;226;p14"/>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7" name="Google Shape;227;p14"/>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 name="Google Shape;228;p14"/>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 name="Google Shape;229;p14"/>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 name="Google Shape;230;p14"/>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31" name="Google Shape;231;p14"/>
          <p:cNvSpPr txBox="1">
            <a:spLocks noGrp="1"/>
          </p:cNvSpPr>
          <p:nvPr>
            <p:ph type="title"/>
          </p:nvPr>
        </p:nvSpPr>
        <p:spPr>
          <a:xfrm>
            <a:off x="6588567" y="1815700"/>
            <a:ext cx="4482400" cy="534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4"/>
          <p:cNvSpPr txBox="1">
            <a:spLocks noGrp="1"/>
          </p:cNvSpPr>
          <p:nvPr>
            <p:ph type="subTitle" idx="1"/>
          </p:nvPr>
        </p:nvSpPr>
        <p:spPr>
          <a:xfrm>
            <a:off x="3429000" y="3250233"/>
            <a:ext cx="2667200" cy="5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33" name="Google Shape;233;p14"/>
          <p:cNvSpPr txBox="1">
            <a:spLocks noGrp="1"/>
          </p:cNvSpPr>
          <p:nvPr>
            <p:ph type="subTitle" idx="2"/>
          </p:nvPr>
        </p:nvSpPr>
        <p:spPr>
          <a:xfrm>
            <a:off x="6588567" y="2604923"/>
            <a:ext cx="4471600" cy="156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6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49287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our columns">
  <p:cSld name="Four columns">
    <p:spTree>
      <p:nvGrpSpPr>
        <p:cNvPr id="1" name="Shape 234"/>
        <p:cNvGrpSpPr/>
        <p:nvPr/>
      </p:nvGrpSpPr>
      <p:grpSpPr>
        <a:xfrm>
          <a:off x="0" y="0"/>
          <a:ext cx="0" cy="0"/>
          <a:chOff x="0" y="0"/>
          <a:chExt cx="0" cy="0"/>
        </a:xfrm>
      </p:grpSpPr>
      <p:sp>
        <p:nvSpPr>
          <p:cNvPr id="235" name="Google Shape;235;p15"/>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6" name="Google Shape;236;p15"/>
          <p:cNvSpPr txBox="1">
            <a:spLocks noGrp="1"/>
          </p:cNvSpPr>
          <p:nvPr>
            <p:ph type="subTitle" idx="1"/>
          </p:nvPr>
        </p:nvSpPr>
        <p:spPr>
          <a:xfrm>
            <a:off x="2707200" y="2356800"/>
            <a:ext cx="2260800" cy="42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37" name="Google Shape;237;p15"/>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8" name="Google Shape;238;p15"/>
          <p:cNvSpPr txBox="1">
            <a:spLocks noGrp="1"/>
          </p:cNvSpPr>
          <p:nvPr>
            <p:ph type="subTitle" idx="2"/>
          </p:nvPr>
        </p:nvSpPr>
        <p:spPr>
          <a:xfrm>
            <a:off x="2707200" y="2784000"/>
            <a:ext cx="2260800" cy="113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39" name="Google Shape;239;p15"/>
          <p:cNvSpPr txBox="1">
            <a:spLocks noGrp="1"/>
          </p:cNvSpPr>
          <p:nvPr>
            <p:ph type="subTitle" idx="3"/>
          </p:nvPr>
        </p:nvSpPr>
        <p:spPr>
          <a:xfrm>
            <a:off x="7257600" y="2356800"/>
            <a:ext cx="2260800" cy="4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40" name="Google Shape;240;p15"/>
          <p:cNvSpPr txBox="1">
            <a:spLocks noGrp="1"/>
          </p:cNvSpPr>
          <p:nvPr>
            <p:ph type="subTitle" idx="4"/>
          </p:nvPr>
        </p:nvSpPr>
        <p:spPr>
          <a:xfrm>
            <a:off x="7257600" y="2783933"/>
            <a:ext cx="2260800" cy="11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241" name="Google Shape;241;p15"/>
          <p:cNvSpPr txBox="1">
            <a:spLocks noGrp="1"/>
          </p:cNvSpPr>
          <p:nvPr>
            <p:ph type="subTitle" idx="5"/>
          </p:nvPr>
        </p:nvSpPr>
        <p:spPr>
          <a:xfrm>
            <a:off x="2707200" y="3916733"/>
            <a:ext cx="2260800" cy="42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42" name="Google Shape;242;p15"/>
          <p:cNvSpPr txBox="1">
            <a:spLocks noGrp="1"/>
          </p:cNvSpPr>
          <p:nvPr>
            <p:ph type="subTitle" idx="6"/>
          </p:nvPr>
        </p:nvSpPr>
        <p:spPr>
          <a:xfrm>
            <a:off x="2707200" y="4343867"/>
            <a:ext cx="2260800" cy="113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43" name="Google Shape;243;p15"/>
          <p:cNvSpPr txBox="1">
            <a:spLocks noGrp="1"/>
          </p:cNvSpPr>
          <p:nvPr>
            <p:ph type="subTitle" idx="7"/>
          </p:nvPr>
        </p:nvSpPr>
        <p:spPr>
          <a:xfrm>
            <a:off x="7257600" y="3916733"/>
            <a:ext cx="2260800" cy="4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44" name="Google Shape;244;p15"/>
          <p:cNvSpPr txBox="1">
            <a:spLocks noGrp="1"/>
          </p:cNvSpPr>
          <p:nvPr>
            <p:ph type="subTitle" idx="8"/>
          </p:nvPr>
        </p:nvSpPr>
        <p:spPr>
          <a:xfrm>
            <a:off x="7257600" y="4343867"/>
            <a:ext cx="2260800" cy="11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grpSp>
        <p:nvGrpSpPr>
          <p:cNvPr id="245" name="Google Shape;245;p15"/>
          <p:cNvGrpSpPr/>
          <p:nvPr/>
        </p:nvGrpSpPr>
        <p:grpSpPr>
          <a:xfrm>
            <a:off x="752286" y="4443675"/>
            <a:ext cx="761892" cy="1786595"/>
            <a:chOff x="564214" y="3344581"/>
            <a:chExt cx="571419" cy="1339946"/>
          </a:xfrm>
        </p:grpSpPr>
        <p:sp>
          <p:nvSpPr>
            <p:cNvPr id="246" name="Google Shape;246;p15"/>
            <p:cNvSpPr/>
            <p:nvPr/>
          </p:nvSpPr>
          <p:spPr>
            <a:xfrm>
              <a:off x="732894" y="3344581"/>
              <a:ext cx="402740" cy="986499"/>
            </a:xfrm>
            <a:custGeom>
              <a:avLst/>
              <a:gdLst/>
              <a:ahLst/>
              <a:cxnLst/>
              <a:rect l="l" t="t" r="r" b="b"/>
              <a:pathLst>
                <a:path w="12566" h="30780" extrusionOk="0">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7" name="Google Shape;247;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8" name="Google Shape;248;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9" name="Google Shape;249;p15"/>
            <p:cNvSpPr/>
            <p:nvPr/>
          </p:nvSpPr>
          <p:spPr>
            <a:xfrm>
              <a:off x="696485" y="4021541"/>
              <a:ext cx="296719" cy="507159"/>
            </a:xfrm>
            <a:custGeom>
              <a:avLst/>
              <a:gdLst/>
              <a:ahLst/>
              <a:cxnLst/>
              <a:rect l="l" t="t" r="r" b="b"/>
              <a:pathLst>
                <a:path w="9258" h="15824" extrusionOk="0">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0" name="Google Shape;250;p15"/>
            <p:cNvSpPr/>
            <p:nvPr/>
          </p:nvSpPr>
          <p:spPr>
            <a:xfrm>
              <a:off x="931027" y="3611333"/>
              <a:ext cx="64292" cy="909867"/>
            </a:xfrm>
            <a:custGeom>
              <a:avLst/>
              <a:gdLst/>
              <a:ahLst/>
              <a:cxnLst/>
              <a:rect l="l" t="t" r="r" b="b"/>
              <a:pathLst>
                <a:path w="2006" h="28389" extrusionOk="0">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1" name="Google Shape;251;p15"/>
            <p:cNvSpPr/>
            <p:nvPr/>
          </p:nvSpPr>
          <p:spPr>
            <a:xfrm>
              <a:off x="842697" y="4391558"/>
              <a:ext cx="240984" cy="292969"/>
            </a:xfrm>
            <a:custGeom>
              <a:avLst/>
              <a:gdLst/>
              <a:ahLst/>
              <a:cxnLst/>
              <a:rect l="l" t="t" r="r" b="b"/>
              <a:pathLst>
                <a:path w="7519" h="9141" extrusionOk="0">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52" name="Google Shape;252;p15"/>
          <p:cNvGrpSpPr/>
          <p:nvPr/>
        </p:nvGrpSpPr>
        <p:grpSpPr>
          <a:xfrm>
            <a:off x="10407883" y="5705503"/>
            <a:ext cx="1363792" cy="526261"/>
            <a:chOff x="7805912" y="4279127"/>
            <a:chExt cx="1022844" cy="394696"/>
          </a:xfrm>
        </p:grpSpPr>
        <p:sp>
          <p:nvSpPr>
            <p:cNvPr id="253" name="Google Shape;253;p15"/>
            <p:cNvSpPr/>
            <p:nvPr/>
          </p:nvSpPr>
          <p:spPr>
            <a:xfrm>
              <a:off x="7846071" y="4365341"/>
              <a:ext cx="949481" cy="308481"/>
            </a:xfrm>
            <a:custGeom>
              <a:avLst/>
              <a:gdLst/>
              <a:ahLst/>
              <a:cxnLst/>
              <a:rect l="l" t="t" r="r" b="b"/>
              <a:pathLst>
                <a:path w="29625" h="9625" extrusionOk="0">
                  <a:moveTo>
                    <a:pt x="1" y="0"/>
                  </a:moveTo>
                  <a:lnTo>
                    <a:pt x="1" y="9624"/>
                  </a:lnTo>
                  <a:lnTo>
                    <a:pt x="29625" y="9624"/>
                  </a:lnTo>
                  <a:lnTo>
                    <a:pt x="29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4" name="Google Shape;254;p15"/>
            <p:cNvSpPr/>
            <p:nvPr/>
          </p:nvSpPr>
          <p:spPr>
            <a:xfrm>
              <a:off x="7805912" y="4279127"/>
              <a:ext cx="1022844" cy="86247"/>
            </a:xfrm>
            <a:custGeom>
              <a:avLst/>
              <a:gdLst/>
              <a:ahLst/>
              <a:cxnLst/>
              <a:rect l="l" t="t" r="r" b="b"/>
              <a:pathLst>
                <a:path w="31914" h="2691" extrusionOk="0">
                  <a:moveTo>
                    <a:pt x="1" y="0"/>
                  </a:moveTo>
                  <a:lnTo>
                    <a:pt x="1" y="2690"/>
                  </a:lnTo>
                  <a:lnTo>
                    <a:pt x="31914" y="2690"/>
                  </a:lnTo>
                  <a:lnTo>
                    <a:pt x="319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5" name="Google Shape;255;p15"/>
            <p:cNvSpPr/>
            <p:nvPr/>
          </p:nvSpPr>
          <p:spPr>
            <a:xfrm>
              <a:off x="8297527" y="4279127"/>
              <a:ext cx="531229" cy="394696"/>
            </a:xfrm>
            <a:custGeom>
              <a:avLst/>
              <a:gdLst/>
              <a:ahLst/>
              <a:cxnLst/>
              <a:rect l="l" t="t" r="r" b="b"/>
              <a:pathLst>
                <a:path w="16575" h="12315" extrusionOk="0">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6" name="Google Shape;256;p15"/>
            <p:cNvSpPr/>
            <p:nvPr/>
          </p:nvSpPr>
          <p:spPr>
            <a:xfrm>
              <a:off x="7978886" y="4415115"/>
              <a:ext cx="192268" cy="46088"/>
            </a:xfrm>
            <a:custGeom>
              <a:avLst/>
              <a:gdLst/>
              <a:ahLst/>
              <a:cxnLst/>
              <a:rect l="l" t="t" r="r" b="b"/>
              <a:pathLst>
                <a:path w="5999" h="1438" extrusionOk="0">
                  <a:moveTo>
                    <a:pt x="0" y="1"/>
                  </a:moveTo>
                  <a:lnTo>
                    <a:pt x="0" y="1438"/>
                  </a:lnTo>
                  <a:lnTo>
                    <a:pt x="5999" y="1438"/>
                  </a:lnTo>
                  <a:lnTo>
                    <a:pt x="59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7" name="Google Shape;257;p15"/>
            <p:cNvSpPr/>
            <p:nvPr/>
          </p:nvSpPr>
          <p:spPr>
            <a:xfrm>
              <a:off x="7953726" y="4519566"/>
              <a:ext cx="247426" cy="98009"/>
            </a:xfrm>
            <a:custGeom>
              <a:avLst/>
              <a:gdLst/>
              <a:ahLst/>
              <a:cxnLst/>
              <a:rect l="l" t="t" r="r" b="b"/>
              <a:pathLst>
                <a:path w="7720" h="3058" extrusionOk="0">
                  <a:moveTo>
                    <a:pt x="0" y="0"/>
                  </a:moveTo>
                  <a:lnTo>
                    <a:pt x="0" y="3058"/>
                  </a:lnTo>
                  <a:lnTo>
                    <a:pt x="7720" y="3058"/>
                  </a:lnTo>
                  <a:lnTo>
                    <a:pt x="77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58" name="Google Shape;258;p15"/>
          <p:cNvGrpSpPr/>
          <p:nvPr/>
        </p:nvGrpSpPr>
        <p:grpSpPr>
          <a:xfrm>
            <a:off x="10725324" y="4963887"/>
            <a:ext cx="679801" cy="746167"/>
            <a:chOff x="1203067" y="4113653"/>
            <a:chExt cx="509851" cy="559625"/>
          </a:xfrm>
        </p:grpSpPr>
        <p:sp>
          <p:nvSpPr>
            <p:cNvPr id="259" name="Google Shape;259;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0" name="Google Shape;260;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1" name="Google Shape;261;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2" name="Google Shape;262;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3" name="Google Shape;263;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4" name="Google Shape;264;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5" name="Google Shape;265;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6" name="Google Shape;266;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7" name="Google Shape;267;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8" name="Google Shape;268;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9" name="Google Shape;269;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0" name="Google Shape;270;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1" name="Google Shape;271;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2" name="Google Shape;272;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3" name="Google Shape;273;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4" name="Google Shape;274;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5" name="Google Shape;275;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6" name="Google Shape;276;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7" name="Google Shape;277;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8" name="Google Shape;278;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9" name="Google Shape;279;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80" name="Google Shape;280;p15"/>
          <p:cNvGrpSpPr/>
          <p:nvPr/>
        </p:nvGrpSpPr>
        <p:grpSpPr>
          <a:xfrm>
            <a:off x="1604090" y="5484871"/>
            <a:ext cx="679801" cy="746167"/>
            <a:chOff x="1203067" y="4113653"/>
            <a:chExt cx="509851" cy="559625"/>
          </a:xfrm>
        </p:grpSpPr>
        <p:sp>
          <p:nvSpPr>
            <p:cNvPr id="281" name="Google Shape;281;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2" name="Google Shape;282;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3" name="Google Shape;283;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4" name="Google Shape;284;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5" name="Google Shape;285;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6" name="Google Shape;286;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7" name="Google Shape;287;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8" name="Google Shape;288;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9" name="Google Shape;289;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0" name="Google Shape;290;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1" name="Google Shape;291;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2" name="Google Shape;292;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3" name="Google Shape;293;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4" name="Google Shape;294;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5" name="Google Shape;295;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6" name="Google Shape;296;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7" name="Google Shape;297;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8" name="Google Shape;298;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9" name="Google Shape;299;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0" name="Google Shape;300;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1" name="Google Shape;301;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3291885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02"/>
        <p:cNvGrpSpPr/>
        <p:nvPr/>
      </p:nvGrpSpPr>
      <p:grpSpPr>
        <a:xfrm>
          <a:off x="0" y="0"/>
          <a:ext cx="0" cy="0"/>
          <a:chOff x="0" y="0"/>
          <a:chExt cx="0" cy="0"/>
        </a:xfrm>
      </p:grpSpPr>
      <p:sp>
        <p:nvSpPr>
          <p:cNvPr id="303" name="Google Shape;303;p16"/>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4" name="Google Shape;304;p16"/>
          <p:cNvSpPr txBox="1">
            <a:spLocks noGrp="1"/>
          </p:cNvSpPr>
          <p:nvPr>
            <p:ph type="title"/>
          </p:nvPr>
        </p:nvSpPr>
        <p:spPr>
          <a:xfrm>
            <a:off x="4968000" y="3556800"/>
            <a:ext cx="4507200" cy="118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5" name="Google Shape;305;p16"/>
          <p:cNvSpPr txBox="1">
            <a:spLocks noGrp="1"/>
          </p:cNvSpPr>
          <p:nvPr>
            <p:ph type="subTitle" idx="1"/>
          </p:nvPr>
        </p:nvSpPr>
        <p:spPr>
          <a:xfrm>
            <a:off x="4968133" y="2283867"/>
            <a:ext cx="4507200" cy="1261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grpSp>
        <p:nvGrpSpPr>
          <p:cNvPr id="306" name="Google Shape;306;p16"/>
          <p:cNvGrpSpPr/>
          <p:nvPr/>
        </p:nvGrpSpPr>
        <p:grpSpPr>
          <a:xfrm>
            <a:off x="2640945" y="792815"/>
            <a:ext cx="875840" cy="830467"/>
            <a:chOff x="1980709" y="594611"/>
            <a:chExt cx="656880" cy="622850"/>
          </a:xfrm>
        </p:grpSpPr>
        <p:sp>
          <p:nvSpPr>
            <p:cNvPr id="307" name="Google Shape;307;p16"/>
            <p:cNvSpPr/>
            <p:nvPr/>
          </p:nvSpPr>
          <p:spPr>
            <a:xfrm>
              <a:off x="1980709" y="594611"/>
              <a:ext cx="656880" cy="622850"/>
            </a:xfrm>
            <a:custGeom>
              <a:avLst/>
              <a:gdLst/>
              <a:ahLst/>
              <a:cxnLst/>
              <a:rect l="l" t="t" r="r" b="b"/>
              <a:pathLst>
                <a:path w="19670" h="18651" extrusionOk="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8" name="Google Shape;308;p16"/>
            <p:cNvSpPr/>
            <p:nvPr/>
          </p:nvSpPr>
          <p:spPr>
            <a:xfrm>
              <a:off x="2298429" y="732365"/>
              <a:ext cx="145769" cy="185943"/>
            </a:xfrm>
            <a:custGeom>
              <a:avLst/>
              <a:gdLst/>
              <a:ahLst/>
              <a:cxnLst/>
              <a:rect l="l" t="t" r="r" b="b"/>
              <a:pathLst>
                <a:path w="4365" h="5568" extrusionOk="0">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9" name="Google Shape;309;p16"/>
            <p:cNvSpPr/>
            <p:nvPr/>
          </p:nvSpPr>
          <p:spPr>
            <a:xfrm>
              <a:off x="2299497" y="646106"/>
              <a:ext cx="5377" cy="52029"/>
            </a:xfrm>
            <a:custGeom>
              <a:avLst/>
              <a:gdLst/>
              <a:ahLst/>
              <a:cxnLst/>
              <a:rect l="l" t="t" r="r" b="b"/>
              <a:pathLst>
                <a:path w="161" h="1558" extrusionOk="0">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0" name="Google Shape;310;p16"/>
            <p:cNvSpPr/>
            <p:nvPr/>
          </p:nvSpPr>
          <p:spPr>
            <a:xfrm>
              <a:off x="2406662" y="687816"/>
              <a:ext cx="38605" cy="36668"/>
            </a:xfrm>
            <a:custGeom>
              <a:avLst/>
              <a:gdLst/>
              <a:ahLst/>
              <a:cxnLst/>
              <a:rect l="l" t="t" r="r" b="b"/>
              <a:pathLst>
                <a:path w="1156" h="1098" extrusionOk="0">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1" name="Google Shape;311;p16"/>
            <p:cNvSpPr/>
            <p:nvPr/>
          </p:nvSpPr>
          <p:spPr>
            <a:xfrm>
              <a:off x="2482202" y="778283"/>
              <a:ext cx="45551" cy="27117"/>
            </a:xfrm>
            <a:custGeom>
              <a:avLst/>
              <a:gdLst/>
              <a:ahLst/>
              <a:cxnLst/>
              <a:rect l="l" t="t" r="r" b="b"/>
              <a:pathLst>
                <a:path w="1364" h="812" extrusionOk="0">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2" name="Google Shape;312;p16"/>
            <p:cNvSpPr/>
            <p:nvPr/>
          </p:nvSpPr>
          <p:spPr>
            <a:xfrm>
              <a:off x="2504142" y="910260"/>
              <a:ext cx="71298" cy="5377"/>
            </a:xfrm>
            <a:custGeom>
              <a:avLst/>
              <a:gdLst/>
              <a:ahLst/>
              <a:cxnLst/>
              <a:rect l="l" t="t" r="r" b="b"/>
              <a:pathLst>
                <a:path w="2135" h="161" extrusionOk="0">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3" name="Google Shape;313;p16"/>
            <p:cNvSpPr/>
            <p:nvPr/>
          </p:nvSpPr>
          <p:spPr>
            <a:xfrm>
              <a:off x="2013402" y="905418"/>
              <a:ext cx="67525" cy="5410"/>
            </a:xfrm>
            <a:custGeom>
              <a:avLst/>
              <a:gdLst/>
              <a:ahLst/>
              <a:cxnLst/>
              <a:rect l="l" t="t" r="r" b="b"/>
              <a:pathLst>
                <a:path w="2022" h="162" extrusionOk="0">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4" name="Google Shape;314;p16"/>
            <p:cNvSpPr/>
            <p:nvPr/>
          </p:nvSpPr>
          <p:spPr>
            <a:xfrm>
              <a:off x="2061625" y="1008208"/>
              <a:ext cx="55202" cy="43180"/>
            </a:xfrm>
            <a:custGeom>
              <a:avLst/>
              <a:gdLst/>
              <a:ahLst/>
              <a:cxnLst/>
              <a:rect l="l" t="t" r="r" b="b"/>
              <a:pathLst>
                <a:path w="1653" h="1293" extrusionOk="0">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5" name="Google Shape;315;p16"/>
            <p:cNvSpPr/>
            <p:nvPr/>
          </p:nvSpPr>
          <p:spPr>
            <a:xfrm>
              <a:off x="2165016" y="1085918"/>
              <a:ext cx="38605" cy="59577"/>
            </a:xfrm>
            <a:custGeom>
              <a:avLst/>
              <a:gdLst/>
              <a:ahLst/>
              <a:cxnLst/>
              <a:rect l="l" t="t" r="r" b="b"/>
              <a:pathLst>
                <a:path w="1156" h="1784" extrusionOk="0">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6" name="Google Shape;316;p16"/>
            <p:cNvSpPr/>
            <p:nvPr/>
          </p:nvSpPr>
          <p:spPr>
            <a:xfrm>
              <a:off x="2299497" y="1114370"/>
              <a:ext cx="5377" cy="71298"/>
            </a:xfrm>
            <a:custGeom>
              <a:avLst/>
              <a:gdLst/>
              <a:ahLst/>
              <a:cxnLst/>
              <a:rect l="l" t="t" r="r" b="b"/>
              <a:pathLst>
                <a:path w="161" h="2135" extrusionOk="0">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7" name="Google Shape;317;p16"/>
            <p:cNvSpPr/>
            <p:nvPr/>
          </p:nvSpPr>
          <p:spPr>
            <a:xfrm>
              <a:off x="2401285" y="1091328"/>
              <a:ext cx="55235" cy="46853"/>
            </a:xfrm>
            <a:custGeom>
              <a:avLst/>
              <a:gdLst/>
              <a:ahLst/>
              <a:cxnLst/>
              <a:rect l="l" t="t" r="r" b="b"/>
              <a:pathLst>
                <a:path w="1654" h="1403" extrusionOk="0">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8" name="Google Shape;318;p16"/>
            <p:cNvSpPr/>
            <p:nvPr/>
          </p:nvSpPr>
          <p:spPr>
            <a:xfrm>
              <a:off x="2482736" y="1015722"/>
              <a:ext cx="46085" cy="44649"/>
            </a:xfrm>
            <a:custGeom>
              <a:avLst/>
              <a:gdLst/>
              <a:ahLst/>
              <a:cxnLst/>
              <a:rect l="l" t="t" r="r" b="b"/>
              <a:pathLst>
                <a:path w="1380" h="1337" extrusionOk="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9" name="Google Shape;319;p16"/>
            <p:cNvSpPr/>
            <p:nvPr/>
          </p:nvSpPr>
          <p:spPr>
            <a:xfrm>
              <a:off x="2072846" y="773541"/>
              <a:ext cx="40775" cy="38805"/>
            </a:xfrm>
            <a:custGeom>
              <a:avLst/>
              <a:gdLst/>
              <a:ahLst/>
              <a:cxnLst/>
              <a:rect l="l" t="t" r="r" b="b"/>
              <a:pathLst>
                <a:path w="1221" h="1162" extrusionOk="0">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0" name="Google Shape;320;p16"/>
            <p:cNvSpPr/>
            <p:nvPr/>
          </p:nvSpPr>
          <p:spPr>
            <a:xfrm>
              <a:off x="2162344" y="680302"/>
              <a:ext cx="40208" cy="38271"/>
            </a:xfrm>
            <a:custGeom>
              <a:avLst/>
              <a:gdLst/>
              <a:ahLst/>
              <a:cxnLst/>
              <a:rect l="l" t="t" r="r" b="b"/>
              <a:pathLst>
                <a:path w="1204" h="1146" extrusionOk="0">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21" name="Google Shape;321;p16"/>
          <p:cNvGrpSpPr/>
          <p:nvPr/>
        </p:nvGrpSpPr>
        <p:grpSpPr>
          <a:xfrm>
            <a:off x="-126476" y="2157333"/>
            <a:ext cx="1208008" cy="794400"/>
            <a:chOff x="-94857" y="1618000"/>
            <a:chExt cx="906006" cy="595800"/>
          </a:xfrm>
        </p:grpSpPr>
        <p:sp>
          <p:nvSpPr>
            <p:cNvPr id="322" name="Google Shape;322;p16"/>
            <p:cNvSpPr/>
            <p:nvPr/>
          </p:nvSpPr>
          <p:spPr>
            <a:xfrm>
              <a:off x="-94857" y="1618000"/>
              <a:ext cx="906006" cy="595800"/>
            </a:xfrm>
            <a:custGeom>
              <a:avLst/>
              <a:gdLst/>
              <a:ahLst/>
              <a:cxnLst/>
              <a:rect l="l" t="t" r="r" b="b"/>
              <a:pathLst>
                <a:path w="27130" h="17841" extrusionOk="0">
                  <a:moveTo>
                    <a:pt x="0" y="1"/>
                  </a:moveTo>
                  <a:lnTo>
                    <a:pt x="0" y="17841"/>
                  </a:lnTo>
                  <a:lnTo>
                    <a:pt x="27130" y="17841"/>
                  </a:lnTo>
                  <a:lnTo>
                    <a:pt x="271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3" name="Google Shape;323;p16"/>
            <p:cNvSpPr/>
            <p:nvPr/>
          </p:nvSpPr>
          <p:spPr>
            <a:xfrm>
              <a:off x="-63266" y="1642646"/>
              <a:ext cx="842289" cy="544372"/>
            </a:xfrm>
            <a:custGeom>
              <a:avLst/>
              <a:gdLst/>
              <a:ahLst/>
              <a:cxnLst/>
              <a:rect l="l" t="t" r="r" b="b"/>
              <a:pathLst>
                <a:path w="25222" h="16301" extrusionOk="0">
                  <a:moveTo>
                    <a:pt x="1" y="1"/>
                  </a:moveTo>
                  <a:lnTo>
                    <a:pt x="1" y="16301"/>
                  </a:lnTo>
                  <a:lnTo>
                    <a:pt x="25221" y="16301"/>
                  </a:lnTo>
                  <a:lnTo>
                    <a:pt x="2522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4" name="Google Shape;324;p16"/>
            <p:cNvSpPr/>
            <p:nvPr/>
          </p:nvSpPr>
          <p:spPr>
            <a:xfrm>
              <a:off x="220692" y="1840879"/>
              <a:ext cx="274908" cy="150044"/>
            </a:xfrm>
            <a:custGeom>
              <a:avLst/>
              <a:gdLst/>
              <a:ahLst/>
              <a:cxnLst/>
              <a:rect l="l" t="t" r="r" b="b"/>
              <a:pathLst>
                <a:path w="8232" h="4493" extrusionOk="0">
                  <a:moveTo>
                    <a:pt x="1" y="1"/>
                  </a:moveTo>
                  <a:lnTo>
                    <a:pt x="1" y="4493"/>
                  </a:lnTo>
                  <a:lnTo>
                    <a:pt x="8231" y="4493"/>
                  </a:lnTo>
                  <a:lnTo>
                    <a:pt x="823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25" name="Google Shape;325;p16"/>
          <p:cNvGrpSpPr/>
          <p:nvPr/>
        </p:nvGrpSpPr>
        <p:grpSpPr>
          <a:xfrm>
            <a:off x="10508228" y="3041223"/>
            <a:ext cx="1304453" cy="3189623"/>
            <a:chOff x="7881171" y="2278620"/>
            <a:chExt cx="978340" cy="2392217"/>
          </a:xfrm>
        </p:grpSpPr>
        <p:sp>
          <p:nvSpPr>
            <p:cNvPr id="326" name="Google Shape;326;p16"/>
            <p:cNvSpPr/>
            <p:nvPr/>
          </p:nvSpPr>
          <p:spPr>
            <a:xfrm>
              <a:off x="8442641" y="2530953"/>
              <a:ext cx="373456" cy="90567"/>
            </a:xfrm>
            <a:custGeom>
              <a:avLst/>
              <a:gdLst/>
              <a:ahLst/>
              <a:cxnLst/>
              <a:rect l="l" t="t" r="r" b="b"/>
              <a:pathLst>
                <a:path w="11183" h="2712" extrusionOk="0">
                  <a:moveTo>
                    <a:pt x="1" y="0"/>
                  </a:moveTo>
                  <a:lnTo>
                    <a:pt x="241" y="2712"/>
                  </a:lnTo>
                  <a:lnTo>
                    <a:pt x="11183" y="2712"/>
                  </a:lnTo>
                  <a:lnTo>
                    <a:pt x="11183" y="819"/>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7" name="Google Shape;327;p16"/>
            <p:cNvSpPr/>
            <p:nvPr/>
          </p:nvSpPr>
          <p:spPr>
            <a:xfrm>
              <a:off x="8463547" y="2479525"/>
              <a:ext cx="347208" cy="78244"/>
            </a:xfrm>
            <a:custGeom>
              <a:avLst/>
              <a:gdLst/>
              <a:ahLst/>
              <a:cxnLst/>
              <a:rect l="l" t="t" r="r" b="b"/>
              <a:pathLst>
                <a:path w="10397" h="2343" extrusionOk="0">
                  <a:moveTo>
                    <a:pt x="0" y="0"/>
                  </a:moveTo>
                  <a:lnTo>
                    <a:pt x="0" y="1589"/>
                  </a:lnTo>
                  <a:lnTo>
                    <a:pt x="10188" y="2343"/>
                  </a:lnTo>
                  <a:lnTo>
                    <a:pt x="1039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8" name="Google Shape;328;p16"/>
            <p:cNvSpPr/>
            <p:nvPr/>
          </p:nvSpPr>
          <p:spPr>
            <a:xfrm>
              <a:off x="8429250" y="2431302"/>
              <a:ext cx="349879" cy="48256"/>
            </a:xfrm>
            <a:custGeom>
              <a:avLst/>
              <a:gdLst/>
              <a:ahLst/>
              <a:cxnLst/>
              <a:rect l="l" t="t" r="r" b="b"/>
              <a:pathLst>
                <a:path w="10477" h="1445" extrusionOk="0">
                  <a:moveTo>
                    <a:pt x="1" y="0"/>
                  </a:moveTo>
                  <a:lnTo>
                    <a:pt x="209" y="1444"/>
                  </a:lnTo>
                  <a:lnTo>
                    <a:pt x="10477" y="1444"/>
                  </a:lnTo>
                  <a:lnTo>
                    <a:pt x="104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9" name="Google Shape;329;p16"/>
            <p:cNvSpPr/>
            <p:nvPr/>
          </p:nvSpPr>
          <p:spPr>
            <a:xfrm>
              <a:off x="8463547" y="2479525"/>
              <a:ext cx="335419" cy="11822"/>
            </a:xfrm>
            <a:custGeom>
              <a:avLst/>
              <a:gdLst/>
              <a:ahLst/>
              <a:cxnLst/>
              <a:rect l="l" t="t" r="r" b="b"/>
              <a:pathLst>
                <a:path w="10044" h="354" extrusionOk="0">
                  <a:moveTo>
                    <a:pt x="0" y="0"/>
                  </a:moveTo>
                  <a:lnTo>
                    <a:pt x="0" y="353"/>
                  </a:lnTo>
                  <a:lnTo>
                    <a:pt x="100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0" name="Google Shape;330;p16"/>
            <p:cNvSpPr/>
            <p:nvPr/>
          </p:nvSpPr>
          <p:spPr>
            <a:xfrm>
              <a:off x="8463547" y="2532556"/>
              <a:ext cx="341297" cy="25213"/>
            </a:xfrm>
            <a:custGeom>
              <a:avLst/>
              <a:gdLst/>
              <a:ahLst/>
              <a:cxnLst/>
              <a:rect l="l" t="t" r="r" b="b"/>
              <a:pathLst>
                <a:path w="10220" h="755" extrusionOk="0">
                  <a:moveTo>
                    <a:pt x="0" y="1"/>
                  </a:moveTo>
                  <a:lnTo>
                    <a:pt x="10188" y="755"/>
                  </a:lnTo>
                  <a:lnTo>
                    <a:pt x="10220" y="37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1" name="Google Shape;331;p16"/>
            <p:cNvSpPr/>
            <p:nvPr/>
          </p:nvSpPr>
          <p:spPr>
            <a:xfrm>
              <a:off x="8650525" y="2504705"/>
              <a:ext cx="148441" cy="7514"/>
            </a:xfrm>
            <a:custGeom>
              <a:avLst/>
              <a:gdLst/>
              <a:ahLst/>
              <a:cxnLst/>
              <a:rect l="l" t="t" r="r" b="b"/>
              <a:pathLst>
                <a:path w="4445" h="225" extrusionOk="0">
                  <a:moveTo>
                    <a:pt x="1765" y="0"/>
                  </a:moveTo>
                  <a:lnTo>
                    <a:pt x="1" y="225"/>
                  </a:lnTo>
                  <a:lnTo>
                    <a:pt x="4445" y="225"/>
                  </a:lnTo>
                  <a:lnTo>
                    <a:pt x="1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2" name="Google Shape;332;p16"/>
            <p:cNvSpPr/>
            <p:nvPr/>
          </p:nvSpPr>
          <p:spPr>
            <a:xfrm>
              <a:off x="8447484" y="2583984"/>
              <a:ext cx="110938" cy="8082"/>
            </a:xfrm>
            <a:custGeom>
              <a:avLst/>
              <a:gdLst/>
              <a:ahLst/>
              <a:cxnLst/>
              <a:rect l="l" t="t" r="r" b="b"/>
              <a:pathLst>
                <a:path w="3322" h="242" extrusionOk="0">
                  <a:moveTo>
                    <a:pt x="0" y="1"/>
                  </a:moveTo>
                  <a:lnTo>
                    <a:pt x="16" y="241"/>
                  </a:lnTo>
                  <a:lnTo>
                    <a:pt x="33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3" name="Google Shape;333;p16"/>
            <p:cNvSpPr/>
            <p:nvPr/>
          </p:nvSpPr>
          <p:spPr>
            <a:xfrm>
              <a:off x="8550874" y="2448434"/>
              <a:ext cx="228789" cy="7013"/>
            </a:xfrm>
            <a:custGeom>
              <a:avLst/>
              <a:gdLst/>
              <a:ahLst/>
              <a:cxnLst/>
              <a:rect l="l" t="t" r="r" b="b"/>
              <a:pathLst>
                <a:path w="6851" h="210" extrusionOk="0">
                  <a:moveTo>
                    <a:pt x="6835" y="1"/>
                  </a:moveTo>
                  <a:lnTo>
                    <a:pt x="0" y="209"/>
                  </a:lnTo>
                  <a:cubicBezTo>
                    <a:pt x="0" y="209"/>
                    <a:pt x="6851" y="161"/>
                    <a:pt x="68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4" name="Google Shape;334;p16"/>
            <p:cNvSpPr/>
            <p:nvPr/>
          </p:nvSpPr>
          <p:spPr>
            <a:xfrm>
              <a:off x="7992076" y="2278620"/>
              <a:ext cx="390588" cy="52530"/>
            </a:xfrm>
            <a:custGeom>
              <a:avLst/>
              <a:gdLst/>
              <a:ahLst/>
              <a:cxnLst/>
              <a:rect l="l" t="t" r="r" b="b"/>
              <a:pathLst>
                <a:path w="11696" h="1573" extrusionOk="0">
                  <a:moveTo>
                    <a:pt x="0" y="0"/>
                  </a:moveTo>
                  <a:lnTo>
                    <a:pt x="0" y="1572"/>
                  </a:lnTo>
                  <a:lnTo>
                    <a:pt x="11696" y="1572"/>
                  </a:lnTo>
                  <a:lnTo>
                    <a:pt x="116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5" name="Google Shape;335;p16"/>
            <p:cNvSpPr/>
            <p:nvPr/>
          </p:nvSpPr>
          <p:spPr>
            <a:xfrm>
              <a:off x="8042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6" name="Google Shape;336;p16"/>
            <p:cNvSpPr/>
            <p:nvPr/>
          </p:nvSpPr>
          <p:spPr>
            <a:xfrm>
              <a:off x="8034387" y="2279689"/>
              <a:ext cx="4842" cy="49324"/>
            </a:xfrm>
            <a:custGeom>
              <a:avLst/>
              <a:gdLst/>
              <a:ahLst/>
              <a:cxnLst/>
              <a:rect l="l" t="t" r="r" b="b"/>
              <a:pathLst>
                <a:path w="145" h="1477" extrusionOk="0">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7" name="Google Shape;337;p16"/>
            <p:cNvSpPr/>
            <p:nvPr/>
          </p:nvSpPr>
          <p:spPr>
            <a:xfrm>
              <a:off x="8349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8" name="Google Shape;338;p16"/>
            <p:cNvSpPr/>
            <p:nvPr/>
          </p:nvSpPr>
          <p:spPr>
            <a:xfrm>
              <a:off x="8341388" y="2279689"/>
              <a:ext cx="4842" cy="49324"/>
            </a:xfrm>
            <a:custGeom>
              <a:avLst/>
              <a:gdLst/>
              <a:ahLst/>
              <a:cxnLst/>
              <a:rect l="l" t="t" r="r" b="b"/>
              <a:pathLst>
                <a:path w="145" h="1477" extrusionOk="0">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9" name="Google Shape;339;p16"/>
            <p:cNvSpPr/>
            <p:nvPr/>
          </p:nvSpPr>
          <p:spPr>
            <a:xfrm>
              <a:off x="8093330" y="2303800"/>
              <a:ext cx="199335" cy="4842"/>
            </a:xfrm>
            <a:custGeom>
              <a:avLst/>
              <a:gdLst/>
              <a:ahLst/>
              <a:cxnLst/>
              <a:rect l="l" t="t" r="r" b="b"/>
              <a:pathLst>
                <a:path w="5969" h="145" extrusionOk="0">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0" name="Google Shape;340;p16"/>
            <p:cNvSpPr/>
            <p:nvPr/>
          </p:nvSpPr>
          <p:spPr>
            <a:xfrm>
              <a:off x="7990440" y="2513821"/>
              <a:ext cx="390621" cy="103959"/>
            </a:xfrm>
            <a:custGeom>
              <a:avLst/>
              <a:gdLst/>
              <a:ahLst/>
              <a:cxnLst/>
              <a:rect l="l" t="t" r="r" b="b"/>
              <a:pathLst>
                <a:path w="11697" h="3113" extrusionOk="0">
                  <a:moveTo>
                    <a:pt x="1" y="0"/>
                  </a:moveTo>
                  <a:lnTo>
                    <a:pt x="1" y="3112"/>
                  </a:lnTo>
                  <a:lnTo>
                    <a:pt x="11697" y="3112"/>
                  </a:lnTo>
                  <a:lnTo>
                    <a:pt x="116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1" name="Google Shape;341;p16"/>
            <p:cNvSpPr/>
            <p:nvPr/>
          </p:nvSpPr>
          <p:spPr>
            <a:xfrm>
              <a:off x="7991542" y="2522370"/>
              <a:ext cx="394362" cy="90634"/>
            </a:xfrm>
            <a:custGeom>
              <a:avLst/>
              <a:gdLst/>
              <a:ahLst/>
              <a:cxnLst/>
              <a:rect l="l" t="t" r="r" b="b"/>
              <a:pathLst>
                <a:path w="11809" h="2714" extrusionOk="0">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2" name="Google Shape;342;p16"/>
            <p:cNvSpPr/>
            <p:nvPr/>
          </p:nvSpPr>
          <p:spPr>
            <a:xfrm>
              <a:off x="8025271" y="2332186"/>
              <a:ext cx="355790" cy="181134"/>
            </a:xfrm>
            <a:custGeom>
              <a:avLst/>
              <a:gdLst/>
              <a:ahLst/>
              <a:cxnLst/>
              <a:rect l="l" t="t" r="r" b="b"/>
              <a:pathLst>
                <a:path w="10654" h="5424" extrusionOk="0">
                  <a:moveTo>
                    <a:pt x="1" y="0"/>
                  </a:moveTo>
                  <a:lnTo>
                    <a:pt x="1" y="5423"/>
                  </a:lnTo>
                  <a:lnTo>
                    <a:pt x="10654" y="5423"/>
                  </a:lnTo>
                  <a:lnTo>
                    <a:pt x="1065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3" name="Google Shape;343;p16"/>
            <p:cNvSpPr/>
            <p:nvPr/>
          </p:nvSpPr>
          <p:spPr>
            <a:xfrm>
              <a:off x="8082075" y="2338598"/>
              <a:ext cx="4842" cy="175257"/>
            </a:xfrm>
            <a:custGeom>
              <a:avLst/>
              <a:gdLst/>
              <a:ahLst/>
              <a:cxnLst/>
              <a:rect l="l" t="t" r="r" b="b"/>
              <a:pathLst>
                <a:path w="145" h="5248" extrusionOk="0">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4" name="Google Shape;344;p16"/>
            <p:cNvSpPr/>
            <p:nvPr/>
          </p:nvSpPr>
          <p:spPr>
            <a:xfrm>
              <a:off x="8108858" y="2336461"/>
              <a:ext cx="4842" cy="173086"/>
            </a:xfrm>
            <a:custGeom>
              <a:avLst/>
              <a:gdLst/>
              <a:ahLst/>
              <a:cxnLst/>
              <a:rect l="l" t="t" r="r" b="b"/>
              <a:pathLst>
                <a:path w="145" h="5183" extrusionOk="0">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5" name="Google Shape;345;p16"/>
            <p:cNvSpPr/>
            <p:nvPr/>
          </p:nvSpPr>
          <p:spPr>
            <a:xfrm>
              <a:off x="8338182" y="2330583"/>
              <a:ext cx="4842" cy="182170"/>
            </a:xfrm>
            <a:custGeom>
              <a:avLst/>
              <a:gdLst/>
              <a:ahLst/>
              <a:cxnLst/>
              <a:rect l="l" t="t" r="r" b="b"/>
              <a:pathLst>
                <a:path w="145" h="5455" extrusionOk="0">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6" name="Google Shape;346;p16"/>
            <p:cNvSpPr/>
            <p:nvPr/>
          </p:nvSpPr>
          <p:spPr>
            <a:xfrm>
              <a:off x="8306557" y="2333255"/>
              <a:ext cx="4842" cy="177361"/>
            </a:xfrm>
            <a:custGeom>
              <a:avLst/>
              <a:gdLst/>
              <a:ahLst/>
              <a:cxnLst/>
              <a:rect l="l" t="t" r="r" b="b"/>
              <a:pathLst>
                <a:path w="145" h="5311" extrusionOk="0">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7" name="Google Shape;347;p16"/>
            <p:cNvSpPr/>
            <p:nvPr/>
          </p:nvSpPr>
          <p:spPr>
            <a:xfrm>
              <a:off x="7881171" y="2615075"/>
              <a:ext cx="529378" cy="1712329"/>
            </a:xfrm>
            <a:custGeom>
              <a:avLst/>
              <a:gdLst/>
              <a:ahLst/>
              <a:cxnLst/>
              <a:rect l="l" t="t" r="r" b="b"/>
              <a:pathLst>
                <a:path w="15852" h="51275" extrusionOk="0">
                  <a:moveTo>
                    <a:pt x="0" y="0"/>
                  </a:moveTo>
                  <a:lnTo>
                    <a:pt x="0" y="51275"/>
                  </a:lnTo>
                  <a:lnTo>
                    <a:pt x="15851" y="51275"/>
                  </a:lnTo>
                  <a:lnTo>
                    <a:pt x="158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8" name="Google Shape;348;p16"/>
            <p:cNvSpPr/>
            <p:nvPr/>
          </p:nvSpPr>
          <p:spPr>
            <a:xfrm>
              <a:off x="8410515" y="2615609"/>
              <a:ext cx="448996" cy="1711794"/>
            </a:xfrm>
            <a:custGeom>
              <a:avLst/>
              <a:gdLst/>
              <a:ahLst/>
              <a:cxnLst/>
              <a:rect l="l" t="t" r="r" b="b"/>
              <a:pathLst>
                <a:path w="13445" h="51259" extrusionOk="0">
                  <a:moveTo>
                    <a:pt x="0" y="0"/>
                  </a:moveTo>
                  <a:lnTo>
                    <a:pt x="0" y="51259"/>
                  </a:lnTo>
                  <a:lnTo>
                    <a:pt x="13444" y="51259"/>
                  </a:lnTo>
                  <a:lnTo>
                    <a:pt x="134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9" name="Google Shape;349;p16"/>
            <p:cNvSpPr/>
            <p:nvPr/>
          </p:nvSpPr>
          <p:spPr>
            <a:xfrm>
              <a:off x="7922414" y="2684704"/>
              <a:ext cx="424885" cy="368647"/>
            </a:xfrm>
            <a:custGeom>
              <a:avLst/>
              <a:gdLst/>
              <a:ahLst/>
              <a:cxnLst/>
              <a:rect l="l" t="t" r="r" b="b"/>
              <a:pathLst>
                <a:path w="12723" h="11039" extrusionOk="0">
                  <a:moveTo>
                    <a:pt x="0" y="1"/>
                  </a:moveTo>
                  <a:lnTo>
                    <a:pt x="0" y="11039"/>
                  </a:lnTo>
                  <a:lnTo>
                    <a:pt x="12723" y="11039"/>
                  </a:lnTo>
                  <a:lnTo>
                    <a:pt x="127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0" name="Google Shape;350;p16"/>
            <p:cNvSpPr/>
            <p:nvPr/>
          </p:nvSpPr>
          <p:spPr>
            <a:xfrm>
              <a:off x="7922414" y="3095128"/>
              <a:ext cx="424885" cy="369182"/>
            </a:xfrm>
            <a:custGeom>
              <a:avLst/>
              <a:gdLst/>
              <a:ahLst/>
              <a:cxnLst/>
              <a:rect l="l" t="t" r="r" b="b"/>
              <a:pathLst>
                <a:path w="12723" h="11055" extrusionOk="0">
                  <a:moveTo>
                    <a:pt x="0" y="0"/>
                  </a:moveTo>
                  <a:lnTo>
                    <a:pt x="0" y="11054"/>
                  </a:lnTo>
                  <a:lnTo>
                    <a:pt x="12723" y="11054"/>
                  </a:lnTo>
                  <a:lnTo>
                    <a:pt x="127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1" name="Google Shape;351;p16"/>
            <p:cNvSpPr/>
            <p:nvPr/>
          </p:nvSpPr>
          <p:spPr>
            <a:xfrm>
              <a:off x="7922414" y="3506054"/>
              <a:ext cx="424885" cy="368647"/>
            </a:xfrm>
            <a:custGeom>
              <a:avLst/>
              <a:gdLst/>
              <a:ahLst/>
              <a:cxnLst/>
              <a:rect l="l" t="t" r="r" b="b"/>
              <a:pathLst>
                <a:path w="12723" h="11039" extrusionOk="0">
                  <a:moveTo>
                    <a:pt x="0" y="0"/>
                  </a:moveTo>
                  <a:lnTo>
                    <a:pt x="0" y="11038"/>
                  </a:lnTo>
                  <a:lnTo>
                    <a:pt x="12723" y="11038"/>
                  </a:lnTo>
                  <a:lnTo>
                    <a:pt x="127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2" name="Google Shape;352;p16"/>
            <p:cNvSpPr/>
            <p:nvPr/>
          </p:nvSpPr>
          <p:spPr>
            <a:xfrm>
              <a:off x="7922414" y="3916445"/>
              <a:ext cx="424885" cy="369182"/>
            </a:xfrm>
            <a:custGeom>
              <a:avLst/>
              <a:gdLst/>
              <a:ahLst/>
              <a:cxnLst/>
              <a:rect l="l" t="t" r="r" b="b"/>
              <a:pathLst>
                <a:path w="12723" h="11055" extrusionOk="0">
                  <a:moveTo>
                    <a:pt x="0" y="1"/>
                  </a:moveTo>
                  <a:lnTo>
                    <a:pt x="0" y="11055"/>
                  </a:lnTo>
                  <a:lnTo>
                    <a:pt x="12723" y="11055"/>
                  </a:lnTo>
                  <a:lnTo>
                    <a:pt x="127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3" name="Google Shape;353;p16"/>
            <p:cNvSpPr/>
            <p:nvPr/>
          </p:nvSpPr>
          <p:spPr>
            <a:xfrm>
              <a:off x="8100276" y="2737768"/>
              <a:ext cx="34330" cy="29722"/>
            </a:xfrm>
            <a:custGeom>
              <a:avLst/>
              <a:gdLst/>
              <a:ahLst/>
              <a:cxnLst/>
              <a:rect l="l" t="t" r="r" b="b"/>
              <a:pathLst>
                <a:path w="1028" h="890" extrusionOk="0">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4" name="Google Shape;354;p16"/>
            <p:cNvSpPr/>
            <p:nvPr/>
          </p:nvSpPr>
          <p:spPr>
            <a:xfrm>
              <a:off x="8100276" y="3153503"/>
              <a:ext cx="34330" cy="29488"/>
            </a:xfrm>
            <a:custGeom>
              <a:avLst/>
              <a:gdLst/>
              <a:ahLst/>
              <a:cxnLst/>
              <a:rect l="l" t="t" r="r" b="b"/>
              <a:pathLst>
                <a:path w="1028" h="883" extrusionOk="0">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5" name="Google Shape;355;p16"/>
            <p:cNvSpPr/>
            <p:nvPr/>
          </p:nvSpPr>
          <p:spPr>
            <a:xfrm>
              <a:off x="8100276" y="3568736"/>
              <a:ext cx="34330" cy="29488"/>
            </a:xfrm>
            <a:custGeom>
              <a:avLst/>
              <a:gdLst/>
              <a:ahLst/>
              <a:cxnLst/>
              <a:rect l="l" t="t" r="r" b="b"/>
              <a:pathLst>
                <a:path w="1028" h="883" extrusionOk="0">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6" name="Google Shape;356;p16"/>
            <p:cNvSpPr/>
            <p:nvPr/>
          </p:nvSpPr>
          <p:spPr>
            <a:xfrm>
              <a:off x="8100276" y="3984504"/>
              <a:ext cx="34330" cy="29287"/>
            </a:xfrm>
            <a:custGeom>
              <a:avLst/>
              <a:gdLst/>
              <a:ahLst/>
              <a:cxnLst/>
              <a:rect l="l" t="t" r="r" b="b"/>
              <a:pathLst>
                <a:path w="1028" h="877" extrusionOk="0">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7" name="Google Shape;357;p16"/>
            <p:cNvSpPr/>
            <p:nvPr/>
          </p:nvSpPr>
          <p:spPr>
            <a:xfrm>
              <a:off x="7881171" y="4327370"/>
              <a:ext cx="61113" cy="343468"/>
            </a:xfrm>
            <a:custGeom>
              <a:avLst/>
              <a:gdLst/>
              <a:ahLst/>
              <a:cxnLst/>
              <a:rect l="l" t="t" r="r" b="b"/>
              <a:pathLst>
                <a:path w="1830" h="10285" extrusionOk="0">
                  <a:moveTo>
                    <a:pt x="0" y="1"/>
                  </a:moveTo>
                  <a:lnTo>
                    <a:pt x="0" y="10285"/>
                  </a:lnTo>
                  <a:lnTo>
                    <a:pt x="1829" y="10285"/>
                  </a:lnTo>
                  <a:lnTo>
                    <a:pt x="182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8" name="Google Shape;358;p16"/>
            <p:cNvSpPr/>
            <p:nvPr/>
          </p:nvSpPr>
          <p:spPr>
            <a:xfrm>
              <a:off x="8347265"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9" name="Google Shape;359;p16"/>
            <p:cNvSpPr/>
            <p:nvPr/>
          </p:nvSpPr>
          <p:spPr>
            <a:xfrm>
              <a:off x="8791953"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3726090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360"/>
        <p:cNvGrpSpPr/>
        <p:nvPr/>
      </p:nvGrpSpPr>
      <p:grpSpPr>
        <a:xfrm>
          <a:off x="0" y="0"/>
          <a:ext cx="0" cy="0"/>
          <a:chOff x="0" y="0"/>
          <a:chExt cx="0" cy="0"/>
        </a:xfrm>
      </p:grpSpPr>
      <p:sp>
        <p:nvSpPr>
          <p:cNvPr id="361" name="Google Shape;361;p17"/>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2" name="Google Shape;362;p17"/>
          <p:cNvSpPr txBox="1">
            <a:spLocks noGrp="1"/>
          </p:cNvSpPr>
          <p:nvPr>
            <p:ph type="title"/>
          </p:nvPr>
        </p:nvSpPr>
        <p:spPr>
          <a:xfrm>
            <a:off x="2707200" y="5452800"/>
            <a:ext cx="4550400" cy="69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3" name="Google Shape;363;p17"/>
          <p:cNvSpPr txBox="1">
            <a:spLocks noGrp="1"/>
          </p:cNvSpPr>
          <p:nvPr>
            <p:ph type="subTitle" idx="1"/>
          </p:nvPr>
        </p:nvSpPr>
        <p:spPr>
          <a:xfrm>
            <a:off x="2707200" y="3916800"/>
            <a:ext cx="4550400" cy="153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100"/>
              <a:buNone/>
              <a:defRPr sz="16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64" name="Google Shape;364;p17"/>
          <p:cNvGrpSpPr/>
          <p:nvPr/>
        </p:nvGrpSpPr>
        <p:grpSpPr>
          <a:xfrm>
            <a:off x="2593447" y="529226"/>
            <a:ext cx="1977869" cy="3180941"/>
            <a:chOff x="1945085" y="396919"/>
            <a:chExt cx="1483402" cy="2385706"/>
          </a:xfrm>
        </p:grpSpPr>
        <p:sp>
          <p:nvSpPr>
            <p:cNvPr id="365" name="Google Shape;365;p17"/>
            <p:cNvSpPr/>
            <p:nvPr/>
          </p:nvSpPr>
          <p:spPr>
            <a:xfrm>
              <a:off x="2062901" y="481499"/>
              <a:ext cx="1272930" cy="2227219"/>
            </a:xfrm>
            <a:custGeom>
              <a:avLst/>
              <a:gdLst/>
              <a:ahLst/>
              <a:cxnLst/>
              <a:rect l="l" t="t" r="r" b="b"/>
              <a:pathLst>
                <a:path w="39717" h="69492" extrusionOk="0">
                  <a:moveTo>
                    <a:pt x="0" y="1"/>
                  </a:moveTo>
                  <a:lnTo>
                    <a:pt x="0"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6" name="Google Shape;366;p17"/>
            <p:cNvSpPr/>
            <p:nvPr/>
          </p:nvSpPr>
          <p:spPr>
            <a:xfrm>
              <a:off x="2044151" y="456339"/>
              <a:ext cx="632475" cy="2273787"/>
            </a:xfrm>
            <a:custGeom>
              <a:avLst/>
              <a:gdLst/>
              <a:ahLst/>
              <a:cxnLst/>
              <a:rect l="l" t="t" r="r" b="b"/>
              <a:pathLst>
                <a:path w="19734" h="70945" extrusionOk="0">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7" name="Google Shape;367;p17"/>
            <p:cNvSpPr/>
            <p:nvPr/>
          </p:nvSpPr>
          <p:spPr>
            <a:xfrm>
              <a:off x="2722105" y="452045"/>
              <a:ext cx="632475" cy="2273819"/>
            </a:xfrm>
            <a:custGeom>
              <a:avLst/>
              <a:gdLst/>
              <a:ahLst/>
              <a:cxnLst/>
              <a:rect l="l" t="t" r="r" b="b"/>
              <a:pathLst>
                <a:path w="19734" h="70946" extrusionOk="0">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8" name="Google Shape;368;p17"/>
            <p:cNvSpPr/>
            <p:nvPr/>
          </p:nvSpPr>
          <p:spPr>
            <a:xfrm>
              <a:off x="1945085" y="396919"/>
              <a:ext cx="1483402" cy="2385706"/>
            </a:xfrm>
            <a:custGeom>
              <a:avLst/>
              <a:gdLst/>
              <a:ahLst/>
              <a:cxnLst/>
              <a:rect l="l" t="t" r="r" b="b"/>
              <a:pathLst>
                <a:path w="46284" h="74437" extrusionOk="0">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69" name="Google Shape;369;p17"/>
          <p:cNvGrpSpPr/>
          <p:nvPr/>
        </p:nvGrpSpPr>
        <p:grpSpPr>
          <a:xfrm>
            <a:off x="6127792" y="529226"/>
            <a:ext cx="1977869" cy="3180941"/>
            <a:chOff x="4595844" y="396919"/>
            <a:chExt cx="1483402" cy="2385706"/>
          </a:xfrm>
        </p:grpSpPr>
        <p:sp>
          <p:nvSpPr>
            <p:cNvPr id="370" name="Google Shape;370;p17"/>
            <p:cNvSpPr/>
            <p:nvPr/>
          </p:nvSpPr>
          <p:spPr>
            <a:xfrm>
              <a:off x="4713660" y="481499"/>
              <a:ext cx="1272962" cy="2227219"/>
            </a:xfrm>
            <a:custGeom>
              <a:avLst/>
              <a:gdLst/>
              <a:ahLst/>
              <a:cxnLst/>
              <a:rect l="l" t="t" r="r" b="b"/>
              <a:pathLst>
                <a:path w="39718" h="69492" extrusionOk="0">
                  <a:moveTo>
                    <a:pt x="1" y="1"/>
                  </a:moveTo>
                  <a:lnTo>
                    <a:pt x="1"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1" name="Google Shape;371;p17"/>
            <p:cNvSpPr/>
            <p:nvPr/>
          </p:nvSpPr>
          <p:spPr>
            <a:xfrm>
              <a:off x="4694943" y="456339"/>
              <a:ext cx="632443" cy="2273787"/>
            </a:xfrm>
            <a:custGeom>
              <a:avLst/>
              <a:gdLst/>
              <a:ahLst/>
              <a:cxnLst/>
              <a:rect l="l" t="t" r="r" b="b"/>
              <a:pathLst>
                <a:path w="19733" h="70945" extrusionOk="0">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2" name="Google Shape;372;p17"/>
            <p:cNvSpPr/>
            <p:nvPr/>
          </p:nvSpPr>
          <p:spPr>
            <a:xfrm>
              <a:off x="5372896" y="452045"/>
              <a:ext cx="632443" cy="2273819"/>
            </a:xfrm>
            <a:custGeom>
              <a:avLst/>
              <a:gdLst/>
              <a:ahLst/>
              <a:cxnLst/>
              <a:rect l="l" t="t" r="r" b="b"/>
              <a:pathLst>
                <a:path w="19733" h="70946" extrusionOk="0">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3" name="Google Shape;373;p17"/>
            <p:cNvSpPr/>
            <p:nvPr/>
          </p:nvSpPr>
          <p:spPr>
            <a:xfrm>
              <a:off x="4595844" y="396919"/>
              <a:ext cx="1483402" cy="2385706"/>
            </a:xfrm>
            <a:custGeom>
              <a:avLst/>
              <a:gdLst/>
              <a:ahLst/>
              <a:cxnLst/>
              <a:rect l="l" t="t" r="r" b="b"/>
              <a:pathLst>
                <a:path w="46284" h="74437" extrusionOk="0">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74" name="Google Shape;374;p17"/>
          <p:cNvGrpSpPr/>
          <p:nvPr/>
        </p:nvGrpSpPr>
        <p:grpSpPr>
          <a:xfrm>
            <a:off x="194929" y="3890115"/>
            <a:ext cx="1530152" cy="2339821"/>
            <a:chOff x="146197" y="2914863"/>
            <a:chExt cx="1147614" cy="1754866"/>
          </a:xfrm>
        </p:grpSpPr>
        <p:sp>
          <p:nvSpPr>
            <p:cNvPr id="375" name="Google Shape;375;p17"/>
            <p:cNvSpPr/>
            <p:nvPr/>
          </p:nvSpPr>
          <p:spPr>
            <a:xfrm>
              <a:off x="1194713"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6" name="Google Shape;376;p17"/>
            <p:cNvSpPr/>
            <p:nvPr/>
          </p:nvSpPr>
          <p:spPr>
            <a:xfrm>
              <a:off x="808607"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7" name="Google Shape;377;p17"/>
            <p:cNvSpPr/>
            <p:nvPr/>
          </p:nvSpPr>
          <p:spPr>
            <a:xfrm>
              <a:off x="425193" y="4349485"/>
              <a:ext cx="99643" cy="320244"/>
            </a:xfrm>
            <a:custGeom>
              <a:avLst/>
              <a:gdLst/>
              <a:ahLst/>
              <a:cxnLst/>
              <a:rect l="l" t="t" r="r" b="b"/>
              <a:pathLst>
                <a:path w="3109" h="9992" extrusionOk="0">
                  <a:moveTo>
                    <a:pt x="3108" y="0"/>
                  </a:moveTo>
                  <a:lnTo>
                    <a:pt x="0" y="101"/>
                  </a:lnTo>
                  <a:lnTo>
                    <a:pt x="0" y="9992"/>
                  </a:lnTo>
                  <a:lnTo>
                    <a:pt x="1320" y="9992"/>
                  </a:lnTo>
                  <a:lnTo>
                    <a:pt x="31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8" name="Google Shape;378;p17"/>
            <p:cNvSpPr/>
            <p:nvPr/>
          </p:nvSpPr>
          <p:spPr>
            <a:xfrm>
              <a:off x="154210" y="4349485"/>
              <a:ext cx="99099" cy="320244"/>
            </a:xfrm>
            <a:custGeom>
              <a:avLst/>
              <a:gdLst/>
              <a:ahLst/>
              <a:cxnLst/>
              <a:rect l="l" t="t" r="r" b="b"/>
              <a:pathLst>
                <a:path w="3092" h="9992" extrusionOk="0">
                  <a:moveTo>
                    <a:pt x="3092" y="0"/>
                  </a:moveTo>
                  <a:lnTo>
                    <a:pt x="1" y="101"/>
                  </a:lnTo>
                  <a:lnTo>
                    <a:pt x="1" y="9992"/>
                  </a:lnTo>
                  <a:lnTo>
                    <a:pt x="1321" y="9992"/>
                  </a:lnTo>
                  <a:lnTo>
                    <a:pt x="3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9" name="Google Shape;379;p17"/>
            <p:cNvSpPr/>
            <p:nvPr/>
          </p:nvSpPr>
          <p:spPr>
            <a:xfrm>
              <a:off x="983183" y="3637687"/>
              <a:ext cx="310629" cy="721926"/>
            </a:xfrm>
            <a:custGeom>
              <a:avLst/>
              <a:gdLst/>
              <a:ahLst/>
              <a:cxnLst/>
              <a:rect l="l" t="t" r="r" b="b"/>
              <a:pathLst>
                <a:path w="9692" h="22525" extrusionOk="0">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0" name="Google Shape;380;p17"/>
            <p:cNvSpPr/>
            <p:nvPr/>
          </p:nvSpPr>
          <p:spPr>
            <a:xfrm>
              <a:off x="154210" y="2914863"/>
              <a:ext cx="897015" cy="1329146"/>
            </a:xfrm>
            <a:custGeom>
              <a:avLst/>
              <a:gdLst/>
              <a:ahLst/>
              <a:cxnLst/>
              <a:rect l="l" t="t" r="r" b="b"/>
              <a:pathLst>
                <a:path w="27988" h="41471" extrusionOk="0">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1" name="Google Shape;381;p17"/>
            <p:cNvSpPr/>
            <p:nvPr/>
          </p:nvSpPr>
          <p:spPr>
            <a:xfrm>
              <a:off x="162254" y="4008249"/>
              <a:ext cx="1080694" cy="347166"/>
            </a:xfrm>
            <a:custGeom>
              <a:avLst/>
              <a:gdLst/>
              <a:ahLst/>
              <a:cxnLst/>
              <a:rect l="l" t="t" r="r" b="b"/>
              <a:pathLst>
                <a:path w="33719" h="10832" extrusionOk="0">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2" name="Google Shape;382;p17"/>
            <p:cNvSpPr/>
            <p:nvPr/>
          </p:nvSpPr>
          <p:spPr>
            <a:xfrm>
              <a:off x="508202" y="4007832"/>
              <a:ext cx="749746" cy="341557"/>
            </a:xfrm>
            <a:custGeom>
              <a:avLst/>
              <a:gdLst/>
              <a:ahLst/>
              <a:cxnLst/>
              <a:rect l="l" t="t" r="r" b="b"/>
              <a:pathLst>
                <a:path w="23393" h="10657" extrusionOk="0">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3" name="Google Shape;383;p17"/>
            <p:cNvSpPr/>
            <p:nvPr/>
          </p:nvSpPr>
          <p:spPr>
            <a:xfrm>
              <a:off x="342183" y="2936048"/>
              <a:ext cx="583727" cy="696959"/>
            </a:xfrm>
            <a:custGeom>
              <a:avLst/>
              <a:gdLst/>
              <a:ahLst/>
              <a:cxnLst/>
              <a:rect l="l" t="t" r="r" b="b"/>
              <a:pathLst>
                <a:path w="18213" h="21746" extrusionOk="0">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4" name="Google Shape;384;p17"/>
            <p:cNvSpPr/>
            <p:nvPr/>
          </p:nvSpPr>
          <p:spPr>
            <a:xfrm>
              <a:off x="575123" y="3303501"/>
              <a:ext cx="26281" cy="109419"/>
            </a:xfrm>
            <a:custGeom>
              <a:avLst/>
              <a:gdLst/>
              <a:ahLst/>
              <a:cxnLst/>
              <a:rect l="l" t="t" r="r" b="b"/>
              <a:pathLst>
                <a:path w="820" h="3414" extrusionOk="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5" name="Google Shape;385;p17"/>
            <p:cNvSpPr/>
            <p:nvPr/>
          </p:nvSpPr>
          <p:spPr>
            <a:xfrm>
              <a:off x="826811" y="3303501"/>
              <a:ext cx="26281" cy="109419"/>
            </a:xfrm>
            <a:custGeom>
              <a:avLst/>
              <a:gdLst/>
              <a:ahLst/>
              <a:cxnLst/>
              <a:rect l="l" t="t" r="r" b="b"/>
              <a:pathLst>
                <a:path w="820" h="3414" extrusionOk="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6" name="Google Shape;386;p17"/>
            <p:cNvSpPr/>
            <p:nvPr/>
          </p:nvSpPr>
          <p:spPr>
            <a:xfrm>
              <a:off x="152607" y="3623777"/>
              <a:ext cx="372229" cy="739650"/>
            </a:xfrm>
            <a:custGeom>
              <a:avLst/>
              <a:gdLst/>
              <a:ahLst/>
              <a:cxnLst/>
              <a:rect l="l" t="t" r="r" b="b"/>
              <a:pathLst>
                <a:path w="11614" h="23078" extrusionOk="0">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7" name="Google Shape;387;p17"/>
            <p:cNvSpPr/>
            <p:nvPr/>
          </p:nvSpPr>
          <p:spPr>
            <a:xfrm>
              <a:off x="146197" y="3630732"/>
              <a:ext cx="281175" cy="734554"/>
            </a:xfrm>
            <a:custGeom>
              <a:avLst/>
              <a:gdLst/>
              <a:ahLst/>
              <a:cxnLst/>
              <a:rect l="l" t="t" r="r" b="b"/>
              <a:pathLst>
                <a:path w="8773" h="22919" extrusionOk="0">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8" name="Google Shape;388;p17"/>
            <p:cNvSpPr/>
            <p:nvPr/>
          </p:nvSpPr>
          <p:spPr>
            <a:xfrm>
              <a:off x="238309" y="3954821"/>
              <a:ext cx="26794" cy="33620"/>
            </a:xfrm>
            <a:custGeom>
              <a:avLst/>
              <a:gdLst/>
              <a:ahLst/>
              <a:cxnLst/>
              <a:rect l="l" t="t" r="r" b="b"/>
              <a:pathLst>
                <a:path w="836" h="1049" extrusionOk="0">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9" name="Google Shape;389;p17"/>
            <p:cNvSpPr/>
            <p:nvPr/>
          </p:nvSpPr>
          <p:spPr>
            <a:xfrm>
              <a:off x="250071" y="3845018"/>
              <a:ext cx="50927" cy="115733"/>
            </a:xfrm>
            <a:custGeom>
              <a:avLst/>
              <a:gdLst/>
              <a:ahLst/>
              <a:cxnLst/>
              <a:rect l="l" t="t" r="r" b="b"/>
              <a:pathLst>
                <a:path w="1589" h="3611" extrusionOk="0">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0" name="Google Shape;390;p17"/>
            <p:cNvSpPr/>
            <p:nvPr/>
          </p:nvSpPr>
          <p:spPr>
            <a:xfrm>
              <a:off x="198150" y="3855723"/>
              <a:ext cx="48748" cy="106630"/>
            </a:xfrm>
            <a:custGeom>
              <a:avLst/>
              <a:gdLst/>
              <a:ahLst/>
              <a:cxnLst/>
              <a:rect l="l" t="t" r="r" b="b"/>
              <a:pathLst>
                <a:path w="1521" h="3327" extrusionOk="0">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1" name="Google Shape;391;p17"/>
            <p:cNvSpPr/>
            <p:nvPr/>
          </p:nvSpPr>
          <p:spPr>
            <a:xfrm>
              <a:off x="259174" y="3984275"/>
              <a:ext cx="40191" cy="179961"/>
            </a:xfrm>
            <a:custGeom>
              <a:avLst/>
              <a:gdLst/>
              <a:ahLst/>
              <a:cxnLst/>
              <a:rect l="l" t="t" r="r" b="b"/>
              <a:pathLst>
                <a:path w="1254" h="5615" extrusionOk="0">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2" name="Google Shape;392;p17"/>
            <p:cNvSpPr/>
            <p:nvPr/>
          </p:nvSpPr>
          <p:spPr>
            <a:xfrm>
              <a:off x="199753" y="3984788"/>
              <a:ext cx="46088" cy="110380"/>
            </a:xfrm>
            <a:custGeom>
              <a:avLst/>
              <a:gdLst/>
              <a:ahLst/>
              <a:cxnLst/>
              <a:rect l="l" t="t" r="r" b="b"/>
              <a:pathLst>
                <a:path w="1438" h="3444" extrusionOk="0">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65501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393"/>
        <p:cNvGrpSpPr/>
        <p:nvPr/>
      </p:nvGrpSpPr>
      <p:grpSpPr>
        <a:xfrm>
          <a:off x="0" y="0"/>
          <a:ext cx="0" cy="0"/>
          <a:chOff x="0" y="0"/>
          <a:chExt cx="0" cy="0"/>
        </a:xfrm>
      </p:grpSpPr>
      <p:sp>
        <p:nvSpPr>
          <p:cNvPr id="394" name="Google Shape;394;p18"/>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95" name="Google Shape;395;p18"/>
          <p:cNvSpPr txBox="1">
            <a:spLocks noGrp="1"/>
          </p:cNvSpPr>
          <p:nvPr>
            <p:ph type="title"/>
          </p:nvPr>
        </p:nvSpPr>
        <p:spPr>
          <a:xfrm>
            <a:off x="4968000" y="5452800"/>
            <a:ext cx="4507200" cy="681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96" name="Google Shape;396;p18"/>
          <p:cNvSpPr txBox="1">
            <a:spLocks noGrp="1"/>
          </p:cNvSpPr>
          <p:nvPr>
            <p:ph type="subTitle" idx="1"/>
          </p:nvPr>
        </p:nvSpPr>
        <p:spPr>
          <a:xfrm>
            <a:off x="4968000" y="3914200"/>
            <a:ext cx="4507200" cy="153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6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97" name="Google Shape;397;p18"/>
          <p:cNvGrpSpPr/>
          <p:nvPr/>
        </p:nvGrpSpPr>
        <p:grpSpPr>
          <a:xfrm>
            <a:off x="4692637" y="565626"/>
            <a:ext cx="1739375" cy="3043127"/>
            <a:chOff x="3519477" y="424219"/>
            <a:chExt cx="1304531" cy="2282345"/>
          </a:xfrm>
        </p:grpSpPr>
        <p:sp>
          <p:nvSpPr>
            <p:cNvPr id="398" name="Google Shape;398;p18"/>
            <p:cNvSpPr/>
            <p:nvPr/>
          </p:nvSpPr>
          <p:spPr>
            <a:xfrm>
              <a:off x="3519477" y="972018"/>
              <a:ext cx="276912" cy="593374"/>
            </a:xfrm>
            <a:custGeom>
              <a:avLst/>
              <a:gdLst/>
              <a:ahLst/>
              <a:cxnLst/>
              <a:rect l="l" t="t" r="r" b="b"/>
              <a:pathLst>
                <a:path w="8640" h="18514" extrusionOk="0">
                  <a:moveTo>
                    <a:pt x="1" y="1"/>
                  </a:moveTo>
                  <a:lnTo>
                    <a:pt x="1" y="18514"/>
                  </a:lnTo>
                  <a:lnTo>
                    <a:pt x="8639" y="18514"/>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9" name="Google Shape;399;p18"/>
            <p:cNvSpPr/>
            <p:nvPr/>
          </p:nvSpPr>
          <p:spPr>
            <a:xfrm>
              <a:off x="3808119" y="1606608"/>
              <a:ext cx="340083" cy="573022"/>
            </a:xfrm>
            <a:custGeom>
              <a:avLst/>
              <a:gdLst/>
              <a:ahLst/>
              <a:cxnLst/>
              <a:rect l="l" t="t" r="r" b="b"/>
              <a:pathLst>
                <a:path w="10611" h="17879" extrusionOk="0">
                  <a:moveTo>
                    <a:pt x="1" y="0"/>
                  </a:moveTo>
                  <a:lnTo>
                    <a:pt x="1" y="17879"/>
                  </a:lnTo>
                  <a:lnTo>
                    <a:pt x="10611" y="17879"/>
                  </a:lnTo>
                  <a:lnTo>
                    <a:pt x="106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0" name="Google Shape;400;p18"/>
            <p:cNvSpPr/>
            <p:nvPr/>
          </p:nvSpPr>
          <p:spPr>
            <a:xfrm>
              <a:off x="4189931" y="424219"/>
              <a:ext cx="634077" cy="537671"/>
            </a:xfrm>
            <a:custGeom>
              <a:avLst/>
              <a:gdLst/>
              <a:ahLst/>
              <a:cxnLst/>
              <a:rect l="l" t="t" r="r" b="b"/>
              <a:pathLst>
                <a:path w="19784" h="16776" extrusionOk="0">
                  <a:moveTo>
                    <a:pt x="1" y="0"/>
                  </a:moveTo>
                  <a:lnTo>
                    <a:pt x="1" y="16775"/>
                  </a:lnTo>
                  <a:lnTo>
                    <a:pt x="10076" y="16775"/>
                  </a:lnTo>
                  <a:lnTo>
                    <a:pt x="10076" y="368"/>
                  </a:lnTo>
                  <a:lnTo>
                    <a:pt x="10444" y="368"/>
                  </a:lnTo>
                  <a:lnTo>
                    <a:pt x="10444" y="16775"/>
                  </a:lnTo>
                  <a:lnTo>
                    <a:pt x="19784" y="16775"/>
                  </a:lnTo>
                  <a:lnTo>
                    <a:pt x="197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1" name="Google Shape;401;p18"/>
            <p:cNvSpPr/>
            <p:nvPr/>
          </p:nvSpPr>
          <p:spPr>
            <a:xfrm>
              <a:off x="3519477" y="1606608"/>
              <a:ext cx="276912" cy="573022"/>
            </a:xfrm>
            <a:custGeom>
              <a:avLst/>
              <a:gdLst/>
              <a:ahLst/>
              <a:cxnLst/>
              <a:rect l="l" t="t" r="r" b="b"/>
              <a:pathLst>
                <a:path w="8640" h="17879" extrusionOk="0">
                  <a:moveTo>
                    <a:pt x="1" y="0"/>
                  </a:moveTo>
                  <a:lnTo>
                    <a:pt x="1" y="17879"/>
                  </a:lnTo>
                  <a:lnTo>
                    <a:pt x="8639" y="17879"/>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2" name="Google Shape;402;p18"/>
            <p:cNvSpPr/>
            <p:nvPr/>
          </p:nvSpPr>
          <p:spPr>
            <a:xfrm>
              <a:off x="4524629" y="1606608"/>
              <a:ext cx="299379" cy="573022"/>
            </a:xfrm>
            <a:custGeom>
              <a:avLst/>
              <a:gdLst/>
              <a:ahLst/>
              <a:cxnLst/>
              <a:rect l="l" t="t" r="r" b="b"/>
              <a:pathLst>
                <a:path w="9341" h="17879" extrusionOk="0">
                  <a:moveTo>
                    <a:pt x="1" y="0"/>
                  </a:moveTo>
                  <a:lnTo>
                    <a:pt x="1" y="17879"/>
                  </a:lnTo>
                  <a:lnTo>
                    <a:pt x="9341" y="17879"/>
                  </a:lnTo>
                  <a:lnTo>
                    <a:pt x="934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3" name="Google Shape;403;p18"/>
            <p:cNvSpPr/>
            <p:nvPr/>
          </p:nvSpPr>
          <p:spPr>
            <a:xfrm>
              <a:off x="3808119" y="972018"/>
              <a:ext cx="340083" cy="593374"/>
            </a:xfrm>
            <a:custGeom>
              <a:avLst/>
              <a:gdLst/>
              <a:ahLst/>
              <a:cxnLst/>
              <a:rect l="l" t="t" r="r" b="b"/>
              <a:pathLst>
                <a:path w="10611" h="18514" extrusionOk="0">
                  <a:moveTo>
                    <a:pt x="1" y="1"/>
                  </a:moveTo>
                  <a:lnTo>
                    <a:pt x="1" y="18514"/>
                  </a:lnTo>
                  <a:lnTo>
                    <a:pt x="10611" y="18514"/>
                  </a:lnTo>
                  <a:lnTo>
                    <a:pt x="106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4" name="Google Shape;404;p18"/>
            <p:cNvSpPr/>
            <p:nvPr/>
          </p:nvSpPr>
          <p:spPr>
            <a:xfrm>
              <a:off x="4524629" y="972018"/>
              <a:ext cx="299379" cy="593374"/>
            </a:xfrm>
            <a:custGeom>
              <a:avLst/>
              <a:gdLst/>
              <a:ahLst/>
              <a:cxnLst/>
              <a:rect l="l" t="t" r="r" b="b"/>
              <a:pathLst>
                <a:path w="9341" h="18514" extrusionOk="0">
                  <a:moveTo>
                    <a:pt x="1" y="1"/>
                  </a:moveTo>
                  <a:lnTo>
                    <a:pt x="1" y="18514"/>
                  </a:lnTo>
                  <a:lnTo>
                    <a:pt x="9341" y="18514"/>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5" name="Google Shape;405;p18"/>
            <p:cNvSpPr/>
            <p:nvPr/>
          </p:nvSpPr>
          <p:spPr>
            <a:xfrm>
              <a:off x="3519477" y="2189757"/>
              <a:ext cx="276912" cy="516806"/>
            </a:xfrm>
            <a:custGeom>
              <a:avLst/>
              <a:gdLst/>
              <a:ahLst/>
              <a:cxnLst/>
              <a:rect l="l" t="t" r="r" b="b"/>
              <a:pathLst>
                <a:path w="8640" h="16125" extrusionOk="0">
                  <a:moveTo>
                    <a:pt x="1" y="1"/>
                  </a:moveTo>
                  <a:lnTo>
                    <a:pt x="1" y="16125"/>
                  </a:lnTo>
                  <a:lnTo>
                    <a:pt x="8639" y="1612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6" name="Google Shape;406;p18"/>
            <p:cNvSpPr/>
            <p:nvPr/>
          </p:nvSpPr>
          <p:spPr>
            <a:xfrm>
              <a:off x="3519477" y="424219"/>
              <a:ext cx="628725" cy="537671"/>
            </a:xfrm>
            <a:custGeom>
              <a:avLst/>
              <a:gdLst/>
              <a:ahLst/>
              <a:cxnLst/>
              <a:rect l="l" t="t" r="r" b="b"/>
              <a:pathLst>
                <a:path w="19617" h="16776" extrusionOk="0">
                  <a:moveTo>
                    <a:pt x="1" y="0"/>
                  </a:moveTo>
                  <a:lnTo>
                    <a:pt x="1" y="16775"/>
                  </a:lnTo>
                  <a:lnTo>
                    <a:pt x="8639" y="16775"/>
                  </a:lnTo>
                  <a:lnTo>
                    <a:pt x="8639" y="368"/>
                  </a:lnTo>
                  <a:lnTo>
                    <a:pt x="9007" y="368"/>
                  </a:lnTo>
                  <a:lnTo>
                    <a:pt x="9007" y="16775"/>
                  </a:lnTo>
                  <a:lnTo>
                    <a:pt x="19617" y="16775"/>
                  </a:lnTo>
                  <a:lnTo>
                    <a:pt x="1961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7" name="Google Shape;407;p18"/>
            <p:cNvSpPr/>
            <p:nvPr/>
          </p:nvSpPr>
          <p:spPr>
            <a:xfrm>
              <a:off x="3808119" y="2189757"/>
              <a:ext cx="340083" cy="516806"/>
            </a:xfrm>
            <a:custGeom>
              <a:avLst/>
              <a:gdLst/>
              <a:ahLst/>
              <a:cxnLst/>
              <a:rect l="l" t="t" r="r" b="b"/>
              <a:pathLst>
                <a:path w="10611" h="16125" extrusionOk="0">
                  <a:moveTo>
                    <a:pt x="1" y="1"/>
                  </a:moveTo>
                  <a:lnTo>
                    <a:pt x="1" y="16125"/>
                  </a:lnTo>
                  <a:lnTo>
                    <a:pt x="10611" y="16125"/>
                  </a:lnTo>
                  <a:lnTo>
                    <a:pt x="106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8" name="Google Shape;408;p18"/>
            <p:cNvSpPr/>
            <p:nvPr/>
          </p:nvSpPr>
          <p:spPr>
            <a:xfrm>
              <a:off x="4524629" y="2189757"/>
              <a:ext cx="299379" cy="516806"/>
            </a:xfrm>
            <a:custGeom>
              <a:avLst/>
              <a:gdLst/>
              <a:ahLst/>
              <a:cxnLst/>
              <a:rect l="l" t="t" r="r" b="b"/>
              <a:pathLst>
                <a:path w="9341" h="16125" extrusionOk="0">
                  <a:moveTo>
                    <a:pt x="1" y="1"/>
                  </a:moveTo>
                  <a:lnTo>
                    <a:pt x="1" y="16125"/>
                  </a:lnTo>
                  <a:lnTo>
                    <a:pt x="9341" y="16125"/>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9" name="Google Shape;409;p18"/>
            <p:cNvSpPr/>
            <p:nvPr/>
          </p:nvSpPr>
          <p:spPr>
            <a:xfrm>
              <a:off x="4189931" y="972018"/>
              <a:ext cx="322968" cy="593374"/>
            </a:xfrm>
            <a:custGeom>
              <a:avLst/>
              <a:gdLst/>
              <a:ahLst/>
              <a:cxnLst/>
              <a:rect l="l" t="t" r="r" b="b"/>
              <a:pathLst>
                <a:path w="10077" h="18514" extrusionOk="0">
                  <a:moveTo>
                    <a:pt x="1" y="1"/>
                  </a:moveTo>
                  <a:lnTo>
                    <a:pt x="1" y="18514"/>
                  </a:lnTo>
                  <a:lnTo>
                    <a:pt x="10076" y="18514"/>
                  </a:lnTo>
                  <a:lnTo>
                    <a:pt x="100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0" name="Google Shape;410;p18"/>
            <p:cNvSpPr/>
            <p:nvPr/>
          </p:nvSpPr>
          <p:spPr>
            <a:xfrm>
              <a:off x="4189931" y="2189757"/>
              <a:ext cx="322968" cy="516806"/>
            </a:xfrm>
            <a:custGeom>
              <a:avLst/>
              <a:gdLst/>
              <a:ahLst/>
              <a:cxnLst/>
              <a:rect l="l" t="t" r="r" b="b"/>
              <a:pathLst>
                <a:path w="10077" h="16125" extrusionOk="0">
                  <a:moveTo>
                    <a:pt x="1" y="1"/>
                  </a:moveTo>
                  <a:lnTo>
                    <a:pt x="1" y="16125"/>
                  </a:lnTo>
                  <a:lnTo>
                    <a:pt x="10076" y="16125"/>
                  </a:lnTo>
                  <a:lnTo>
                    <a:pt x="100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1" name="Google Shape;411;p18"/>
            <p:cNvSpPr/>
            <p:nvPr/>
          </p:nvSpPr>
          <p:spPr>
            <a:xfrm>
              <a:off x="4189931" y="1606608"/>
              <a:ext cx="322968" cy="573022"/>
            </a:xfrm>
            <a:custGeom>
              <a:avLst/>
              <a:gdLst/>
              <a:ahLst/>
              <a:cxnLst/>
              <a:rect l="l" t="t" r="r" b="b"/>
              <a:pathLst>
                <a:path w="10077" h="17879" extrusionOk="0">
                  <a:moveTo>
                    <a:pt x="1" y="0"/>
                  </a:moveTo>
                  <a:lnTo>
                    <a:pt x="1" y="17879"/>
                  </a:lnTo>
                  <a:lnTo>
                    <a:pt x="10076" y="17879"/>
                  </a:lnTo>
                  <a:lnTo>
                    <a:pt x="100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412" name="Google Shape;412;p18"/>
          <p:cNvGrpSpPr/>
          <p:nvPr/>
        </p:nvGrpSpPr>
        <p:grpSpPr>
          <a:xfrm>
            <a:off x="8128482" y="565626"/>
            <a:ext cx="1739375" cy="3043127"/>
            <a:chOff x="6096361" y="424219"/>
            <a:chExt cx="1304531" cy="2282345"/>
          </a:xfrm>
        </p:grpSpPr>
        <p:sp>
          <p:nvSpPr>
            <p:cNvPr id="413" name="Google Shape;413;p18"/>
            <p:cNvSpPr/>
            <p:nvPr/>
          </p:nvSpPr>
          <p:spPr>
            <a:xfrm>
              <a:off x="6096361" y="972018"/>
              <a:ext cx="277425" cy="593374"/>
            </a:xfrm>
            <a:custGeom>
              <a:avLst/>
              <a:gdLst/>
              <a:ahLst/>
              <a:cxnLst/>
              <a:rect l="l" t="t" r="r" b="b"/>
              <a:pathLst>
                <a:path w="8656" h="18514" extrusionOk="0">
                  <a:moveTo>
                    <a:pt x="0" y="1"/>
                  </a:moveTo>
                  <a:lnTo>
                    <a:pt x="0" y="18514"/>
                  </a:lnTo>
                  <a:lnTo>
                    <a:pt x="8655" y="18514"/>
                  </a:lnTo>
                  <a:lnTo>
                    <a:pt x="865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4" name="Google Shape;414;p18"/>
            <p:cNvSpPr/>
            <p:nvPr/>
          </p:nvSpPr>
          <p:spPr>
            <a:xfrm>
              <a:off x="6385003" y="1606608"/>
              <a:ext cx="340595" cy="573022"/>
            </a:xfrm>
            <a:custGeom>
              <a:avLst/>
              <a:gdLst/>
              <a:ahLst/>
              <a:cxnLst/>
              <a:rect l="l" t="t" r="r" b="b"/>
              <a:pathLst>
                <a:path w="10627" h="17879" extrusionOk="0">
                  <a:moveTo>
                    <a:pt x="0" y="0"/>
                  </a:moveTo>
                  <a:lnTo>
                    <a:pt x="0" y="17879"/>
                  </a:lnTo>
                  <a:lnTo>
                    <a:pt x="10627" y="17879"/>
                  </a:lnTo>
                  <a:lnTo>
                    <a:pt x="1062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5" name="Google Shape;415;p18"/>
            <p:cNvSpPr/>
            <p:nvPr/>
          </p:nvSpPr>
          <p:spPr>
            <a:xfrm>
              <a:off x="6766815" y="424219"/>
              <a:ext cx="634077" cy="537671"/>
            </a:xfrm>
            <a:custGeom>
              <a:avLst/>
              <a:gdLst/>
              <a:ahLst/>
              <a:cxnLst/>
              <a:rect l="l" t="t" r="r" b="b"/>
              <a:pathLst>
                <a:path w="19784" h="16776" extrusionOk="0">
                  <a:moveTo>
                    <a:pt x="1" y="0"/>
                  </a:moveTo>
                  <a:lnTo>
                    <a:pt x="1" y="16775"/>
                  </a:lnTo>
                  <a:lnTo>
                    <a:pt x="10093" y="16775"/>
                  </a:lnTo>
                  <a:lnTo>
                    <a:pt x="10093" y="368"/>
                  </a:lnTo>
                  <a:lnTo>
                    <a:pt x="10443" y="368"/>
                  </a:lnTo>
                  <a:lnTo>
                    <a:pt x="10443" y="16775"/>
                  </a:lnTo>
                  <a:lnTo>
                    <a:pt x="19783" y="16775"/>
                  </a:lnTo>
                  <a:lnTo>
                    <a:pt x="1978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6" name="Google Shape;416;p18"/>
            <p:cNvSpPr/>
            <p:nvPr/>
          </p:nvSpPr>
          <p:spPr>
            <a:xfrm>
              <a:off x="6096361" y="1606608"/>
              <a:ext cx="277425" cy="573022"/>
            </a:xfrm>
            <a:custGeom>
              <a:avLst/>
              <a:gdLst/>
              <a:ahLst/>
              <a:cxnLst/>
              <a:rect l="l" t="t" r="r" b="b"/>
              <a:pathLst>
                <a:path w="8656" h="17879" extrusionOk="0">
                  <a:moveTo>
                    <a:pt x="0" y="0"/>
                  </a:moveTo>
                  <a:lnTo>
                    <a:pt x="0" y="17879"/>
                  </a:lnTo>
                  <a:lnTo>
                    <a:pt x="8655" y="17879"/>
                  </a:lnTo>
                  <a:lnTo>
                    <a:pt x="865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7" name="Google Shape;417;p18"/>
            <p:cNvSpPr/>
            <p:nvPr/>
          </p:nvSpPr>
          <p:spPr>
            <a:xfrm>
              <a:off x="7101513" y="1606608"/>
              <a:ext cx="299379" cy="573022"/>
            </a:xfrm>
            <a:custGeom>
              <a:avLst/>
              <a:gdLst/>
              <a:ahLst/>
              <a:cxnLst/>
              <a:rect l="l" t="t" r="r" b="b"/>
              <a:pathLst>
                <a:path w="9341" h="17879" extrusionOk="0">
                  <a:moveTo>
                    <a:pt x="0" y="0"/>
                  </a:moveTo>
                  <a:lnTo>
                    <a:pt x="0" y="17879"/>
                  </a:lnTo>
                  <a:lnTo>
                    <a:pt x="9340" y="17879"/>
                  </a:lnTo>
                  <a:lnTo>
                    <a:pt x="934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8" name="Google Shape;418;p18"/>
            <p:cNvSpPr/>
            <p:nvPr/>
          </p:nvSpPr>
          <p:spPr>
            <a:xfrm>
              <a:off x="6385003" y="972018"/>
              <a:ext cx="340595" cy="593374"/>
            </a:xfrm>
            <a:custGeom>
              <a:avLst/>
              <a:gdLst/>
              <a:ahLst/>
              <a:cxnLst/>
              <a:rect l="l" t="t" r="r" b="b"/>
              <a:pathLst>
                <a:path w="10627" h="18514" extrusionOk="0">
                  <a:moveTo>
                    <a:pt x="0" y="1"/>
                  </a:moveTo>
                  <a:lnTo>
                    <a:pt x="0" y="18514"/>
                  </a:lnTo>
                  <a:lnTo>
                    <a:pt x="10627" y="18514"/>
                  </a:lnTo>
                  <a:lnTo>
                    <a:pt x="1062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9" name="Google Shape;419;p18"/>
            <p:cNvSpPr/>
            <p:nvPr/>
          </p:nvSpPr>
          <p:spPr>
            <a:xfrm>
              <a:off x="7101513" y="972018"/>
              <a:ext cx="299379" cy="593374"/>
            </a:xfrm>
            <a:custGeom>
              <a:avLst/>
              <a:gdLst/>
              <a:ahLst/>
              <a:cxnLst/>
              <a:rect l="l" t="t" r="r" b="b"/>
              <a:pathLst>
                <a:path w="9341" h="18514" extrusionOk="0">
                  <a:moveTo>
                    <a:pt x="0" y="1"/>
                  </a:moveTo>
                  <a:lnTo>
                    <a:pt x="0" y="18514"/>
                  </a:lnTo>
                  <a:lnTo>
                    <a:pt x="9340" y="18514"/>
                  </a:lnTo>
                  <a:lnTo>
                    <a:pt x="934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0" name="Google Shape;420;p18"/>
            <p:cNvSpPr/>
            <p:nvPr/>
          </p:nvSpPr>
          <p:spPr>
            <a:xfrm>
              <a:off x="6096361" y="2189757"/>
              <a:ext cx="277425" cy="516806"/>
            </a:xfrm>
            <a:custGeom>
              <a:avLst/>
              <a:gdLst/>
              <a:ahLst/>
              <a:cxnLst/>
              <a:rect l="l" t="t" r="r" b="b"/>
              <a:pathLst>
                <a:path w="8656" h="16125" extrusionOk="0">
                  <a:moveTo>
                    <a:pt x="0" y="1"/>
                  </a:moveTo>
                  <a:lnTo>
                    <a:pt x="0" y="16125"/>
                  </a:lnTo>
                  <a:lnTo>
                    <a:pt x="8655" y="16125"/>
                  </a:lnTo>
                  <a:lnTo>
                    <a:pt x="865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1" name="Google Shape;421;p18"/>
            <p:cNvSpPr/>
            <p:nvPr/>
          </p:nvSpPr>
          <p:spPr>
            <a:xfrm>
              <a:off x="6096361" y="424219"/>
              <a:ext cx="629238" cy="537671"/>
            </a:xfrm>
            <a:custGeom>
              <a:avLst/>
              <a:gdLst/>
              <a:ahLst/>
              <a:cxnLst/>
              <a:rect l="l" t="t" r="r" b="b"/>
              <a:pathLst>
                <a:path w="19633" h="16776" extrusionOk="0">
                  <a:moveTo>
                    <a:pt x="0" y="0"/>
                  </a:moveTo>
                  <a:lnTo>
                    <a:pt x="0" y="16775"/>
                  </a:lnTo>
                  <a:lnTo>
                    <a:pt x="8655" y="16775"/>
                  </a:lnTo>
                  <a:lnTo>
                    <a:pt x="8655" y="368"/>
                  </a:lnTo>
                  <a:lnTo>
                    <a:pt x="9006" y="368"/>
                  </a:lnTo>
                  <a:lnTo>
                    <a:pt x="9006" y="16775"/>
                  </a:lnTo>
                  <a:lnTo>
                    <a:pt x="19633" y="16775"/>
                  </a:lnTo>
                  <a:lnTo>
                    <a:pt x="1963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2" name="Google Shape;422;p18"/>
            <p:cNvSpPr/>
            <p:nvPr/>
          </p:nvSpPr>
          <p:spPr>
            <a:xfrm>
              <a:off x="6385003" y="2189757"/>
              <a:ext cx="340595" cy="516806"/>
            </a:xfrm>
            <a:custGeom>
              <a:avLst/>
              <a:gdLst/>
              <a:ahLst/>
              <a:cxnLst/>
              <a:rect l="l" t="t" r="r" b="b"/>
              <a:pathLst>
                <a:path w="10627" h="16125" extrusionOk="0">
                  <a:moveTo>
                    <a:pt x="0" y="1"/>
                  </a:moveTo>
                  <a:lnTo>
                    <a:pt x="0" y="16125"/>
                  </a:lnTo>
                  <a:lnTo>
                    <a:pt x="10627" y="16125"/>
                  </a:lnTo>
                  <a:lnTo>
                    <a:pt x="1062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3" name="Google Shape;423;p18"/>
            <p:cNvSpPr/>
            <p:nvPr/>
          </p:nvSpPr>
          <p:spPr>
            <a:xfrm>
              <a:off x="7101513" y="2189757"/>
              <a:ext cx="299379" cy="516806"/>
            </a:xfrm>
            <a:custGeom>
              <a:avLst/>
              <a:gdLst/>
              <a:ahLst/>
              <a:cxnLst/>
              <a:rect l="l" t="t" r="r" b="b"/>
              <a:pathLst>
                <a:path w="9341" h="16125" extrusionOk="0">
                  <a:moveTo>
                    <a:pt x="0" y="1"/>
                  </a:moveTo>
                  <a:lnTo>
                    <a:pt x="0" y="16125"/>
                  </a:lnTo>
                  <a:lnTo>
                    <a:pt x="9340" y="16125"/>
                  </a:lnTo>
                  <a:lnTo>
                    <a:pt x="934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4" name="Google Shape;424;p18"/>
            <p:cNvSpPr/>
            <p:nvPr/>
          </p:nvSpPr>
          <p:spPr>
            <a:xfrm>
              <a:off x="6766815" y="972018"/>
              <a:ext cx="323481" cy="593374"/>
            </a:xfrm>
            <a:custGeom>
              <a:avLst/>
              <a:gdLst/>
              <a:ahLst/>
              <a:cxnLst/>
              <a:rect l="l" t="t" r="r" b="b"/>
              <a:pathLst>
                <a:path w="10093" h="18514" extrusionOk="0">
                  <a:moveTo>
                    <a:pt x="1" y="1"/>
                  </a:moveTo>
                  <a:lnTo>
                    <a:pt x="1" y="18514"/>
                  </a:lnTo>
                  <a:lnTo>
                    <a:pt x="10093" y="18514"/>
                  </a:lnTo>
                  <a:lnTo>
                    <a:pt x="100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5" name="Google Shape;425;p18"/>
            <p:cNvSpPr/>
            <p:nvPr/>
          </p:nvSpPr>
          <p:spPr>
            <a:xfrm>
              <a:off x="6766815" y="2189757"/>
              <a:ext cx="323481" cy="516806"/>
            </a:xfrm>
            <a:custGeom>
              <a:avLst/>
              <a:gdLst/>
              <a:ahLst/>
              <a:cxnLst/>
              <a:rect l="l" t="t" r="r" b="b"/>
              <a:pathLst>
                <a:path w="10093" h="16125" extrusionOk="0">
                  <a:moveTo>
                    <a:pt x="1" y="1"/>
                  </a:moveTo>
                  <a:lnTo>
                    <a:pt x="1" y="16125"/>
                  </a:lnTo>
                  <a:lnTo>
                    <a:pt x="10093" y="16125"/>
                  </a:lnTo>
                  <a:lnTo>
                    <a:pt x="100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6" name="Google Shape;426;p18"/>
            <p:cNvSpPr/>
            <p:nvPr/>
          </p:nvSpPr>
          <p:spPr>
            <a:xfrm>
              <a:off x="6766815" y="1606608"/>
              <a:ext cx="323481" cy="573022"/>
            </a:xfrm>
            <a:custGeom>
              <a:avLst/>
              <a:gdLst/>
              <a:ahLst/>
              <a:cxnLst/>
              <a:rect l="l" t="t" r="r" b="b"/>
              <a:pathLst>
                <a:path w="10093" h="17879" extrusionOk="0">
                  <a:moveTo>
                    <a:pt x="1" y="0"/>
                  </a:moveTo>
                  <a:lnTo>
                    <a:pt x="1" y="17879"/>
                  </a:lnTo>
                  <a:lnTo>
                    <a:pt x="10093" y="17879"/>
                  </a:lnTo>
                  <a:lnTo>
                    <a:pt x="100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427" name="Google Shape;427;p18"/>
          <p:cNvGrpSpPr/>
          <p:nvPr/>
        </p:nvGrpSpPr>
        <p:grpSpPr>
          <a:xfrm>
            <a:off x="10431167" y="4037359"/>
            <a:ext cx="935389" cy="2193203"/>
            <a:chOff x="7823375" y="3040429"/>
            <a:chExt cx="701542" cy="1644902"/>
          </a:xfrm>
        </p:grpSpPr>
        <p:sp>
          <p:nvSpPr>
            <p:cNvPr id="428" name="Google Shape;428;p18"/>
            <p:cNvSpPr/>
            <p:nvPr/>
          </p:nvSpPr>
          <p:spPr>
            <a:xfrm>
              <a:off x="8030611" y="3040429"/>
              <a:ext cx="494307" cy="1211137"/>
            </a:xfrm>
            <a:custGeom>
              <a:avLst/>
              <a:gdLst/>
              <a:ahLst/>
              <a:cxnLst/>
              <a:rect l="l" t="t" r="r" b="b"/>
              <a:pathLst>
                <a:path w="15423" h="37789" extrusionOk="0">
                  <a:moveTo>
                    <a:pt x="5674" y="1"/>
                  </a:moveTo>
                  <a:cubicBezTo>
                    <a:pt x="5475" y="1"/>
                    <a:pt x="5272" y="9"/>
                    <a:pt x="5063" y="26"/>
                  </a:cubicBezTo>
                  <a:cubicBezTo>
                    <a:pt x="2875" y="376"/>
                    <a:pt x="1906" y="3066"/>
                    <a:pt x="2089" y="5272"/>
                  </a:cubicBezTo>
                  <a:cubicBezTo>
                    <a:pt x="2290" y="7478"/>
                    <a:pt x="3192" y="9633"/>
                    <a:pt x="2958" y="11838"/>
                  </a:cubicBezTo>
                  <a:cubicBezTo>
                    <a:pt x="2641" y="14629"/>
                    <a:pt x="535" y="17001"/>
                    <a:pt x="285" y="19792"/>
                  </a:cubicBezTo>
                  <a:cubicBezTo>
                    <a:pt x="1" y="23100"/>
                    <a:pt x="2323" y="26024"/>
                    <a:pt x="3025" y="29265"/>
                  </a:cubicBezTo>
                  <a:cubicBezTo>
                    <a:pt x="3376" y="30853"/>
                    <a:pt x="3326" y="32524"/>
                    <a:pt x="3911" y="34027"/>
                  </a:cubicBezTo>
                  <a:cubicBezTo>
                    <a:pt x="4780" y="36252"/>
                    <a:pt x="7143" y="37788"/>
                    <a:pt x="9522" y="37788"/>
                  </a:cubicBezTo>
                  <a:cubicBezTo>
                    <a:pt x="9842" y="37788"/>
                    <a:pt x="10161" y="37761"/>
                    <a:pt x="10477" y="37703"/>
                  </a:cubicBezTo>
                  <a:cubicBezTo>
                    <a:pt x="13167" y="37235"/>
                    <a:pt x="15323" y="34696"/>
                    <a:pt x="15373" y="31972"/>
                  </a:cubicBezTo>
                  <a:cubicBezTo>
                    <a:pt x="15423" y="29432"/>
                    <a:pt x="13852" y="27043"/>
                    <a:pt x="14053" y="24520"/>
                  </a:cubicBezTo>
                  <a:cubicBezTo>
                    <a:pt x="14186" y="22649"/>
                    <a:pt x="15289" y="20878"/>
                    <a:pt x="15055" y="19006"/>
                  </a:cubicBezTo>
                  <a:cubicBezTo>
                    <a:pt x="14771" y="16801"/>
                    <a:pt x="12716" y="15230"/>
                    <a:pt x="11998" y="13108"/>
                  </a:cubicBezTo>
                  <a:cubicBezTo>
                    <a:pt x="11262" y="11003"/>
                    <a:pt x="11964" y="8681"/>
                    <a:pt x="11713" y="6458"/>
                  </a:cubicBezTo>
                  <a:cubicBezTo>
                    <a:pt x="11286" y="2689"/>
                    <a:pt x="9282" y="1"/>
                    <a:pt x="567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9" name="Google Shape;429;p18"/>
            <p:cNvSpPr/>
            <p:nvPr/>
          </p:nvSpPr>
          <p:spPr>
            <a:xfrm>
              <a:off x="7823375" y="3658673"/>
              <a:ext cx="426842" cy="595040"/>
            </a:xfrm>
            <a:custGeom>
              <a:avLst/>
              <a:gdLst/>
              <a:ahLst/>
              <a:cxnLst/>
              <a:rect l="l" t="t" r="r" b="b"/>
              <a:pathLst>
                <a:path w="13318" h="18566" extrusionOk="0">
                  <a:moveTo>
                    <a:pt x="368" y="0"/>
                  </a:moveTo>
                  <a:lnTo>
                    <a:pt x="368" y="0"/>
                  </a:lnTo>
                  <a:cubicBezTo>
                    <a:pt x="1" y="3693"/>
                    <a:pt x="1621" y="8037"/>
                    <a:pt x="3526" y="11212"/>
                  </a:cubicBezTo>
                  <a:cubicBezTo>
                    <a:pt x="5448" y="14420"/>
                    <a:pt x="8338" y="16926"/>
                    <a:pt x="11780" y="18380"/>
                  </a:cubicBezTo>
                  <a:cubicBezTo>
                    <a:pt x="12007" y="18478"/>
                    <a:pt x="12268" y="18565"/>
                    <a:pt x="12509" y="18565"/>
                  </a:cubicBezTo>
                  <a:cubicBezTo>
                    <a:pt x="12678" y="18565"/>
                    <a:pt x="12836" y="18523"/>
                    <a:pt x="12966" y="18413"/>
                  </a:cubicBezTo>
                  <a:cubicBezTo>
                    <a:pt x="13234" y="18196"/>
                    <a:pt x="13267" y="17812"/>
                    <a:pt x="13267" y="17461"/>
                  </a:cubicBezTo>
                  <a:cubicBezTo>
                    <a:pt x="13317" y="9424"/>
                    <a:pt x="8071" y="2306"/>
                    <a:pt x="36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0" name="Google Shape;430;p18"/>
            <p:cNvSpPr/>
            <p:nvPr/>
          </p:nvSpPr>
          <p:spPr>
            <a:xfrm>
              <a:off x="7986157" y="3871806"/>
              <a:ext cx="363671" cy="622828"/>
            </a:xfrm>
            <a:custGeom>
              <a:avLst/>
              <a:gdLst/>
              <a:ahLst/>
              <a:cxnLst/>
              <a:rect l="l" t="t" r="r" b="b"/>
              <a:pathLst>
                <a:path w="11347" h="19433" extrusionOk="0">
                  <a:moveTo>
                    <a:pt x="1" y="0"/>
                  </a:moveTo>
                  <a:lnTo>
                    <a:pt x="1" y="0"/>
                  </a:lnTo>
                  <a:cubicBezTo>
                    <a:pt x="34" y="67"/>
                    <a:pt x="68" y="134"/>
                    <a:pt x="118" y="201"/>
                  </a:cubicBezTo>
                  <a:cubicBezTo>
                    <a:pt x="218" y="335"/>
                    <a:pt x="352" y="502"/>
                    <a:pt x="519" y="719"/>
                  </a:cubicBezTo>
                  <a:cubicBezTo>
                    <a:pt x="870" y="1170"/>
                    <a:pt x="1371" y="1838"/>
                    <a:pt x="1973" y="2657"/>
                  </a:cubicBezTo>
                  <a:cubicBezTo>
                    <a:pt x="5114" y="6951"/>
                    <a:pt x="7821" y="11563"/>
                    <a:pt x="10009" y="16408"/>
                  </a:cubicBezTo>
                  <a:cubicBezTo>
                    <a:pt x="10427" y="17344"/>
                    <a:pt x="10761" y="18096"/>
                    <a:pt x="10978" y="18630"/>
                  </a:cubicBezTo>
                  <a:cubicBezTo>
                    <a:pt x="11095" y="18881"/>
                    <a:pt x="11179" y="19082"/>
                    <a:pt x="11246" y="19232"/>
                  </a:cubicBezTo>
                  <a:cubicBezTo>
                    <a:pt x="11279" y="19299"/>
                    <a:pt x="11313" y="19382"/>
                    <a:pt x="11346" y="19432"/>
                  </a:cubicBezTo>
                  <a:cubicBezTo>
                    <a:pt x="11346" y="19366"/>
                    <a:pt x="11313" y="19282"/>
                    <a:pt x="11279" y="19215"/>
                  </a:cubicBezTo>
                  <a:cubicBezTo>
                    <a:pt x="11229" y="19048"/>
                    <a:pt x="11146" y="18848"/>
                    <a:pt x="11062" y="18597"/>
                  </a:cubicBezTo>
                  <a:cubicBezTo>
                    <a:pt x="10862" y="18062"/>
                    <a:pt x="10544" y="17294"/>
                    <a:pt x="10143" y="16358"/>
                  </a:cubicBezTo>
                  <a:cubicBezTo>
                    <a:pt x="8021" y="11446"/>
                    <a:pt x="5314" y="6817"/>
                    <a:pt x="2090" y="2574"/>
                  </a:cubicBezTo>
                  <a:cubicBezTo>
                    <a:pt x="1471" y="1755"/>
                    <a:pt x="953" y="1103"/>
                    <a:pt x="586" y="669"/>
                  </a:cubicBezTo>
                  <a:cubicBezTo>
                    <a:pt x="402" y="468"/>
                    <a:pt x="268" y="301"/>
                    <a:pt x="151" y="167"/>
                  </a:cubicBezTo>
                  <a:cubicBezTo>
                    <a:pt x="101" y="101"/>
                    <a:pt x="51" y="5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1" name="Google Shape;431;p18"/>
            <p:cNvSpPr/>
            <p:nvPr/>
          </p:nvSpPr>
          <p:spPr>
            <a:xfrm>
              <a:off x="8273742" y="3368428"/>
              <a:ext cx="78747" cy="1116558"/>
            </a:xfrm>
            <a:custGeom>
              <a:avLst/>
              <a:gdLst/>
              <a:ahLst/>
              <a:cxnLst/>
              <a:rect l="l" t="t" r="r" b="b"/>
              <a:pathLst>
                <a:path w="2457" h="34838" extrusionOk="0">
                  <a:moveTo>
                    <a:pt x="0" y="0"/>
                  </a:moveTo>
                  <a:cubicBezTo>
                    <a:pt x="0" y="117"/>
                    <a:pt x="0" y="234"/>
                    <a:pt x="0" y="351"/>
                  </a:cubicBezTo>
                  <a:cubicBezTo>
                    <a:pt x="17" y="602"/>
                    <a:pt x="17" y="936"/>
                    <a:pt x="34" y="1371"/>
                  </a:cubicBezTo>
                  <a:cubicBezTo>
                    <a:pt x="84" y="2273"/>
                    <a:pt x="134" y="3543"/>
                    <a:pt x="218" y="5113"/>
                  </a:cubicBezTo>
                  <a:cubicBezTo>
                    <a:pt x="368" y="8271"/>
                    <a:pt x="635" y="12615"/>
                    <a:pt x="970" y="17444"/>
                  </a:cubicBezTo>
                  <a:cubicBezTo>
                    <a:pt x="1304" y="22256"/>
                    <a:pt x="1671" y="26600"/>
                    <a:pt x="1939" y="29758"/>
                  </a:cubicBezTo>
                  <a:cubicBezTo>
                    <a:pt x="2089" y="31312"/>
                    <a:pt x="2206" y="32582"/>
                    <a:pt x="2306" y="33484"/>
                  </a:cubicBezTo>
                  <a:cubicBezTo>
                    <a:pt x="2340" y="33902"/>
                    <a:pt x="2373" y="34253"/>
                    <a:pt x="2406" y="34487"/>
                  </a:cubicBezTo>
                  <a:cubicBezTo>
                    <a:pt x="2406" y="34620"/>
                    <a:pt x="2440" y="34737"/>
                    <a:pt x="2457" y="34838"/>
                  </a:cubicBezTo>
                  <a:cubicBezTo>
                    <a:pt x="2457" y="34721"/>
                    <a:pt x="2457" y="34604"/>
                    <a:pt x="2457" y="34487"/>
                  </a:cubicBezTo>
                  <a:cubicBezTo>
                    <a:pt x="2423" y="34236"/>
                    <a:pt x="2406" y="33902"/>
                    <a:pt x="2373" y="33468"/>
                  </a:cubicBezTo>
                  <a:cubicBezTo>
                    <a:pt x="2306" y="32565"/>
                    <a:pt x="2206" y="31295"/>
                    <a:pt x="2089" y="29742"/>
                  </a:cubicBezTo>
                  <a:cubicBezTo>
                    <a:pt x="1855" y="26584"/>
                    <a:pt x="1521" y="22239"/>
                    <a:pt x="1170" y="17427"/>
                  </a:cubicBezTo>
                  <a:cubicBezTo>
                    <a:pt x="836" y="12615"/>
                    <a:pt x="552" y="8254"/>
                    <a:pt x="351" y="5097"/>
                  </a:cubicBezTo>
                  <a:cubicBezTo>
                    <a:pt x="251" y="3543"/>
                    <a:pt x="184" y="2256"/>
                    <a:pt x="117" y="1354"/>
                  </a:cubicBezTo>
                  <a:cubicBezTo>
                    <a:pt x="84" y="936"/>
                    <a:pt x="67" y="602"/>
                    <a:pt x="51" y="351"/>
                  </a:cubicBezTo>
                  <a:cubicBezTo>
                    <a:pt x="34" y="234"/>
                    <a:pt x="34" y="10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2" name="Google Shape;432;p18"/>
            <p:cNvSpPr/>
            <p:nvPr/>
          </p:nvSpPr>
          <p:spPr>
            <a:xfrm>
              <a:off x="8165028" y="4326435"/>
              <a:ext cx="296174" cy="358896"/>
            </a:xfrm>
            <a:custGeom>
              <a:avLst/>
              <a:gdLst/>
              <a:ahLst/>
              <a:cxnLst/>
              <a:rect l="l" t="t" r="r" b="b"/>
              <a:pathLst>
                <a:path w="9241" h="11198" extrusionOk="0">
                  <a:moveTo>
                    <a:pt x="1" y="1"/>
                  </a:moveTo>
                  <a:lnTo>
                    <a:pt x="385" y="7019"/>
                  </a:lnTo>
                  <a:cubicBezTo>
                    <a:pt x="516" y="9366"/>
                    <a:pt x="2454" y="11197"/>
                    <a:pt x="4804" y="11197"/>
                  </a:cubicBezTo>
                  <a:cubicBezTo>
                    <a:pt x="4846" y="11197"/>
                    <a:pt x="4888" y="11197"/>
                    <a:pt x="4930" y="11196"/>
                  </a:cubicBezTo>
                  <a:cubicBezTo>
                    <a:pt x="7319" y="11146"/>
                    <a:pt x="9240" y="9174"/>
                    <a:pt x="9240" y="6768"/>
                  </a:cubicBezTo>
                  <a:lnTo>
                    <a:pt x="924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26496997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433"/>
        <p:cNvGrpSpPr/>
        <p:nvPr/>
      </p:nvGrpSpPr>
      <p:grpSpPr>
        <a:xfrm>
          <a:off x="0" y="0"/>
          <a:ext cx="0" cy="0"/>
          <a:chOff x="0" y="0"/>
          <a:chExt cx="0" cy="0"/>
        </a:xfrm>
      </p:grpSpPr>
      <p:sp>
        <p:nvSpPr>
          <p:cNvPr id="434" name="Google Shape;434;p19"/>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35" name="Google Shape;435;p19"/>
          <p:cNvSpPr txBox="1">
            <a:spLocks noGrp="1"/>
          </p:cNvSpPr>
          <p:nvPr>
            <p:ph type="subTitle" idx="1"/>
          </p:nvPr>
        </p:nvSpPr>
        <p:spPr>
          <a:xfrm>
            <a:off x="3309167" y="2044164"/>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36" name="Google Shape;436;p19"/>
          <p:cNvSpPr txBox="1">
            <a:spLocks noGrp="1"/>
          </p:cNvSpPr>
          <p:nvPr>
            <p:ph type="subTitle" idx="2"/>
          </p:nvPr>
        </p:nvSpPr>
        <p:spPr>
          <a:xfrm>
            <a:off x="3309167" y="240628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37" name="Google Shape;437;p19"/>
          <p:cNvSpPr txBox="1">
            <a:spLocks noGrp="1"/>
          </p:cNvSpPr>
          <p:nvPr>
            <p:ph type="title" hasCustomPrompt="1"/>
          </p:nvPr>
        </p:nvSpPr>
        <p:spPr>
          <a:xfrm>
            <a:off x="960000" y="2275400"/>
            <a:ext cx="1011600" cy="6032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38" name="Google Shape;438;p19"/>
          <p:cNvSpPr txBox="1">
            <a:spLocks noGrp="1"/>
          </p:cNvSpPr>
          <p:nvPr>
            <p:ph type="title" idx="3"/>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9" name="Google Shape;439;p19"/>
          <p:cNvSpPr txBox="1">
            <a:spLocks noGrp="1"/>
          </p:cNvSpPr>
          <p:nvPr>
            <p:ph type="subTitle" idx="4"/>
          </p:nvPr>
        </p:nvSpPr>
        <p:spPr>
          <a:xfrm>
            <a:off x="3304833" y="3418573"/>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0" name="Google Shape;440;p19"/>
          <p:cNvSpPr txBox="1">
            <a:spLocks noGrp="1"/>
          </p:cNvSpPr>
          <p:nvPr>
            <p:ph type="subTitle" idx="5"/>
          </p:nvPr>
        </p:nvSpPr>
        <p:spPr>
          <a:xfrm>
            <a:off x="3304833" y="378404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1" name="Google Shape;441;p19"/>
          <p:cNvSpPr txBox="1">
            <a:spLocks noGrp="1"/>
          </p:cNvSpPr>
          <p:nvPr>
            <p:ph type="title" idx="6" hasCustomPrompt="1"/>
          </p:nvPr>
        </p:nvSpPr>
        <p:spPr>
          <a:xfrm>
            <a:off x="960000" y="3639300"/>
            <a:ext cx="1011600" cy="6716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42" name="Google Shape;442;p19"/>
          <p:cNvSpPr txBox="1">
            <a:spLocks noGrp="1"/>
          </p:cNvSpPr>
          <p:nvPr>
            <p:ph type="subTitle" idx="7"/>
          </p:nvPr>
        </p:nvSpPr>
        <p:spPr>
          <a:xfrm>
            <a:off x="3304833" y="4779729"/>
            <a:ext cx="2791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43" name="Google Shape;443;p19"/>
          <p:cNvSpPr txBox="1">
            <a:spLocks noGrp="1"/>
          </p:cNvSpPr>
          <p:nvPr>
            <p:ph type="subTitle" idx="8"/>
          </p:nvPr>
        </p:nvSpPr>
        <p:spPr>
          <a:xfrm>
            <a:off x="3304833" y="5148531"/>
            <a:ext cx="2791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4" name="Google Shape;444;p19"/>
          <p:cNvSpPr txBox="1">
            <a:spLocks noGrp="1"/>
          </p:cNvSpPr>
          <p:nvPr>
            <p:ph type="title" idx="9" hasCustomPrompt="1"/>
          </p:nvPr>
        </p:nvSpPr>
        <p:spPr>
          <a:xfrm>
            <a:off x="960000" y="5003600"/>
            <a:ext cx="1011600" cy="6716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3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grpSp>
        <p:nvGrpSpPr>
          <p:cNvPr id="445" name="Google Shape;445;p19"/>
          <p:cNvGrpSpPr/>
          <p:nvPr/>
        </p:nvGrpSpPr>
        <p:grpSpPr>
          <a:xfrm>
            <a:off x="8326013" y="1663157"/>
            <a:ext cx="574777" cy="738224"/>
            <a:chOff x="6201325" y="1203748"/>
            <a:chExt cx="474500" cy="609431"/>
          </a:xfrm>
        </p:grpSpPr>
        <p:sp>
          <p:nvSpPr>
            <p:cNvPr id="446" name="Google Shape;446;p19"/>
            <p:cNvSpPr/>
            <p:nvPr/>
          </p:nvSpPr>
          <p:spPr>
            <a:xfrm>
              <a:off x="6201325" y="1212305"/>
              <a:ext cx="474500" cy="598181"/>
            </a:xfrm>
            <a:custGeom>
              <a:avLst/>
              <a:gdLst/>
              <a:ahLst/>
              <a:cxnLst/>
              <a:rect l="l" t="t" r="r" b="b"/>
              <a:pathLst>
                <a:path w="14805" h="18664" extrusionOk="0">
                  <a:moveTo>
                    <a:pt x="0" y="0"/>
                  </a:moveTo>
                  <a:lnTo>
                    <a:pt x="0" y="18664"/>
                  </a:lnTo>
                  <a:lnTo>
                    <a:pt x="14804" y="18664"/>
                  </a:lnTo>
                  <a:lnTo>
                    <a:pt x="1480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7" name="Google Shape;447;p19"/>
            <p:cNvSpPr/>
            <p:nvPr/>
          </p:nvSpPr>
          <p:spPr>
            <a:xfrm>
              <a:off x="6408560" y="1797090"/>
              <a:ext cx="65895" cy="16089"/>
            </a:xfrm>
            <a:custGeom>
              <a:avLst/>
              <a:gdLst/>
              <a:ahLst/>
              <a:cxnLst/>
              <a:rect l="l" t="t" r="r" b="b"/>
              <a:pathLst>
                <a:path w="2056" h="502" extrusionOk="0">
                  <a:moveTo>
                    <a:pt x="0" y="0"/>
                  </a:moveTo>
                  <a:lnTo>
                    <a:pt x="0" y="501"/>
                  </a:lnTo>
                  <a:lnTo>
                    <a:pt x="2056" y="501"/>
                  </a:lnTo>
                  <a:lnTo>
                    <a:pt x="20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8" name="Google Shape;448;p19"/>
            <p:cNvSpPr/>
            <p:nvPr/>
          </p:nvSpPr>
          <p:spPr>
            <a:xfrm>
              <a:off x="6333595" y="1417938"/>
              <a:ext cx="175121" cy="164417"/>
            </a:xfrm>
            <a:custGeom>
              <a:avLst/>
              <a:gdLst/>
              <a:ahLst/>
              <a:cxnLst/>
              <a:rect l="l" t="t" r="r" b="b"/>
              <a:pathLst>
                <a:path w="5464" h="5130" extrusionOk="0">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9" name="Google Shape;449;p19"/>
            <p:cNvSpPr/>
            <p:nvPr/>
          </p:nvSpPr>
          <p:spPr>
            <a:xfrm>
              <a:off x="6374811" y="1470949"/>
              <a:ext cx="174608" cy="164449"/>
            </a:xfrm>
            <a:custGeom>
              <a:avLst/>
              <a:gdLst/>
              <a:ahLst/>
              <a:cxnLst/>
              <a:rect l="l" t="t" r="r" b="b"/>
              <a:pathLst>
                <a:path w="5448" h="5131" extrusionOk="0">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0" name="Google Shape;450;p19"/>
            <p:cNvSpPr/>
            <p:nvPr/>
          </p:nvSpPr>
          <p:spPr>
            <a:xfrm>
              <a:off x="6418207" y="1203748"/>
              <a:ext cx="65350" cy="13942"/>
            </a:xfrm>
            <a:custGeom>
              <a:avLst/>
              <a:gdLst/>
              <a:ahLst/>
              <a:cxnLst/>
              <a:rect l="l" t="t" r="r" b="b"/>
              <a:pathLst>
                <a:path w="2039" h="435" extrusionOk="0">
                  <a:moveTo>
                    <a:pt x="0" y="0"/>
                  </a:moveTo>
                  <a:lnTo>
                    <a:pt x="0" y="434"/>
                  </a:lnTo>
                  <a:lnTo>
                    <a:pt x="2039" y="434"/>
                  </a:lnTo>
                  <a:lnTo>
                    <a:pt x="203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451" name="Google Shape;451;p19"/>
          <p:cNvGrpSpPr/>
          <p:nvPr/>
        </p:nvGrpSpPr>
        <p:grpSpPr>
          <a:xfrm>
            <a:off x="9409620" y="1147152"/>
            <a:ext cx="1920141" cy="3359345"/>
            <a:chOff x="6853029" y="844403"/>
            <a:chExt cx="1516061" cy="2652394"/>
          </a:xfrm>
        </p:grpSpPr>
        <p:sp>
          <p:nvSpPr>
            <p:cNvPr id="452" name="Google Shape;452;p19"/>
            <p:cNvSpPr/>
            <p:nvPr/>
          </p:nvSpPr>
          <p:spPr>
            <a:xfrm>
              <a:off x="6853029" y="1481141"/>
              <a:ext cx="321878" cy="689203"/>
            </a:xfrm>
            <a:custGeom>
              <a:avLst/>
              <a:gdLst/>
              <a:ahLst/>
              <a:cxnLst/>
              <a:rect l="l" t="t" r="r" b="b"/>
              <a:pathLst>
                <a:path w="10043" h="21504" extrusionOk="0">
                  <a:moveTo>
                    <a:pt x="1" y="0"/>
                  </a:moveTo>
                  <a:lnTo>
                    <a:pt x="1" y="21504"/>
                  </a:lnTo>
                  <a:lnTo>
                    <a:pt x="10042" y="21504"/>
                  </a:lnTo>
                  <a:lnTo>
                    <a:pt x="1004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3" name="Google Shape;453;p19"/>
            <p:cNvSpPr/>
            <p:nvPr/>
          </p:nvSpPr>
          <p:spPr>
            <a:xfrm>
              <a:off x="7188272" y="2218515"/>
              <a:ext cx="395753" cy="666223"/>
            </a:xfrm>
            <a:custGeom>
              <a:avLst/>
              <a:gdLst/>
              <a:ahLst/>
              <a:cxnLst/>
              <a:rect l="l" t="t" r="r" b="b"/>
              <a:pathLst>
                <a:path w="12348" h="20787" extrusionOk="0">
                  <a:moveTo>
                    <a:pt x="0" y="1"/>
                  </a:moveTo>
                  <a:lnTo>
                    <a:pt x="0" y="20786"/>
                  </a:lnTo>
                  <a:lnTo>
                    <a:pt x="12348" y="20786"/>
                  </a:lnTo>
                  <a:lnTo>
                    <a:pt x="123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4" name="Google Shape;454;p19"/>
            <p:cNvSpPr/>
            <p:nvPr/>
          </p:nvSpPr>
          <p:spPr>
            <a:xfrm>
              <a:off x="7632197" y="844403"/>
              <a:ext cx="736894" cy="624975"/>
            </a:xfrm>
            <a:custGeom>
              <a:avLst/>
              <a:gdLst/>
              <a:ahLst/>
              <a:cxnLst/>
              <a:rect l="l" t="t" r="r" b="b"/>
              <a:pathLst>
                <a:path w="22992" h="19500" extrusionOk="0">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5" name="Google Shape;455;p19"/>
            <p:cNvSpPr/>
            <p:nvPr/>
          </p:nvSpPr>
          <p:spPr>
            <a:xfrm>
              <a:off x="6853029" y="2218515"/>
              <a:ext cx="321878" cy="666223"/>
            </a:xfrm>
            <a:custGeom>
              <a:avLst/>
              <a:gdLst/>
              <a:ahLst/>
              <a:cxnLst/>
              <a:rect l="l" t="t" r="r" b="b"/>
              <a:pathLst>
                <a:path w="10043" h="20787" extrusionOk="0">
                  <a:moveTo>
                    <a:pt x="1" y="1"/>
                  </a:moveTo>
                  <a:lnTo>
                    <a:pt x="1" y="20786"/>
                  </a:lnTo>
                  <a:lnTo>
                    <a:pt x="10042" y="20786"/>
                  </a:lnTo>
                  <a:lnTo>
                    <a:pt x="100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6" name="Google Shape;456;p19"/>
            <p:cNvSpPr/>
            <p:nvPr/>
          </p:nvSpPr>
          <p:spPr>
            <a:xfrm>
              <a:off x="8020996" y="2218515"/>
              <a:ext cx="348095" cy="666223"/>
            </a:xfrm>
            <a:custGeom>
              <a:avLst/>
              <a:gdLst/>
              <a:ahLst/>
              <a:cxnLst/>
              <a:rect l="l" t="t" r="r" b="b"/>
              <a:pathLst>
                <a:path w="10861" h="20787" extrusionOk="0">
                  <a:moveTo>
                    <a:pt x="0" y="1"/>
                  </a:moveTo>
                  <a:lnTo>
                    <a:pt x="0" y="20786"/>
                  </a:lnTo>
                  <a:lnTo>
                    <a:pt x="10861" y="20786"/>
                  </a:lnTo>
                  <a:lnTo>
                    <a:pt x="108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7" name="Google Shape;457;p19"/>
            <p:cNvSpPr/>
            <p:nvPr/>
          </p:nvSpPr>
          <p:spPr>
            <a:xfrm>
              <a:off x="7188272" y="1481141"/>
              <a:ext cx="395753" cy="689203"/>
            </a:xfrm>
            <a:custGeom>
              <a:avLst/>
              <a:gdLst/>
              <a:ahLst/>
              <a:cxnLst/>
              <a:rect l="l" t="t" r="r" b="b"/>
              <a:pathLst>
                <a:path w="12348" h="21504" extrusionOk="0">
                  <a:moveTo>
                    <a:pt x="0" y="0"/>
                  </a:moveTo>
                  <a:lnTo>
                    <a:pt x="0" y="21504"/>
                  </a:lnTo>
                  <a:lnTo>
                    <a:pt x="12348" y="21504"/>
                  </a:lnTo>
                  <a:lnTo>
                    <a:pt x="1234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8" name="Google Shape;458;p19"/>
            <p:cNvSpPr/>
            <p:nvPr/>
          </p:nvSpPr>
          <p:spPr>
            <a:xfrm>
              <a:off x="8020996" y="1481141"/>
              <a:ext cx="348095" cy="689203"/>
            </a:xfrm>
            <a:custGeom>
              <a:avLst/>
              <a:gdLst/>
              <a:ahLst/>
              <a:cxnLst/>
              <a:rect l="l" t="t" r="r" b="b"/>
              <a:pathLst>
                <a:path w="10861" h="21504" extrusionOk="0">
                  <a:moveTo>
                    <a:pt x="0" y="0"/>
                  </a:moveTo>
                  <a:lnTo>
                    <a:pt x="0" y="21504"/>
                  </a:lnTo>
                  <a:lnTo>
                    <a:pt x="10861" y="21504"/>
                  </a:lnTo>
                  <a:lnTo>
                    <a:pt x="108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9" name="Google Shape;459;p19"/>
            <p:cNvSpPr/>
            <p:nvPr/>
          </p:nvSpPr>
          <p:spPr>
            <a:xfrm>
              <a:off x="6853029" y="2896469"/>
              <a:ext cx="321878" cy="600329"/>
            </a:xfrm>
            <a:custGeom>
              <a:avLst/>
              <a:gdLst/>
              <a:ahLst/>
              <a:cxnLst/>
              <a:rect l="l" t="t" r="r" b="b"/>
              <a:pathLst>
                <a:path w="10043" h="18731" extrusionOk="0">
                  <a:moveTo>
                    <a:pt x="1" y="1"/>
                  </a:moveTo>
                  <a:lnTo>
                    <a:pt x="1" y="18731"/>
                  </a:lnTo>
                  <a:lnTo>
                    <a:pt x="10042" y="18731"/>
                  </a:lnTo>
                  <a:lnTo>
                    <a:pt x="100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0" name="Google Shape;460;p19"/>
            <p:cNvSpPr/>
            <p:nvPr/>
          </p:nvSpPr>
          <p:spPr>
            <a:xfrm>
              <a:off x="6853029" y="844403"/>
              <a:ext cx="730996" cy="624975"/>
            </a:xfrm>
            <a:custGeom>
              <a:avLst/>
              <a:gdLst/>
              <a:ahLst/>
              <a:cxnLst/>
              <a:rect l="l" t="t" r="r" b="b"/>
              <a:pathLst>
                <a:path w="22808" h="19500" extrusionOk="0">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1" name="Google Shape;461;p19"/>
            <p:cNvSpPr/>
            <p:nvPr/>
          </p:nvSpPr>
          <p:spPr>
            <a:xfrm>
              <a:off x="7188272" y="2896469"/>
              <a:ext cx="395753" cy="600329"/>
            </a:xfrm>
            <a:custGeom>
              <a:avLst/>
              <a:gdLst/>
              <a:ahLst/>
              <a:cxnLst/>
              <a:rect l="l" t="t" r="r" b="b"/>
              <a:pathLst>
                <a:path w="12348" h="18731" extrusionOk="0">
                  <a:moveTo>
                    <a:pt x="0" y="1"/>
                  </a:moveTo>
                  <a:lnTo>
                    <a:pt x="0" y="18731"/>
                  </a:lnTo>
                  <a:lnTo>
                    <a:pt x="12348" y="18731"/>
                  </a:lnTo>
                  <a:lnTo>
                    <a:pt x="123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2" name="Google Shape;462;p19"/>
            <p:cNvSpPr/>
            <p:nvPr/>
          </p:nvSpPr>
          <p:spPr>
            <a:xfrm>
              <a:off x="8020996" y="2896469"/>
              <a:ext cx="348095" cy="600329"/>
            </a:xfrm>
            <a:custGeom>
              <a:avLst/>
              <a:gdLst/>
              <a:ahLst/>
              <a:cxnLst/>
              <a:rect l="l" t="t" r="r" b="b"/>
              <a:pathLst>
                <a:path w="10861" h="18731" extrusionOk="0">
                  <a:moveTo>
                    <a:pt x="0" y="1"/>
                  </a:moveTo>
                  <a:lnTo>
                    <a:pt x="0" y="18731"/>
                  </a:lnTo>
                  <a:lnTo>
                    <a:pt x="10861" y="18731"/>
                  </a:lnTo>
                  <a:lnTo>
                    <a:pt x="108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3" name="Google Shape;463;p19"/>
            <p:cNvSpPr/>
            <p:nvPr/>
          </p:nvSpPr>
          <p:spPr>
            <a:xfrm>
              <a:off x="7632197" y="1481141"/>
              <a:ext cx="375434" cy="689203"/>
            </a:xfrm>
            <a:custGeom>
              <a:avLst/>
              <a:gdLst/>
              <a:ahLst/>
              <a:cxnLst/>
              <a:rect l="l" t="t" r="r" b="b"/>
              <a:pathLst>
                <a:path w="11714" h="21504" extrusionOk="0">
                  <a:moveTo>
                    <a:pt x="1" y="0"/>
                  </a:moveTo>
                  <a:lnTo>
                    <a:pt x="1" y="21504"/>
                  </a:lnTo>
                  <a:lnTo>
                    <a:pt x="11713" y="21504"/>
                  </a:lnTo>
                  <a:lnTo>
                    <a:pt x="117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4" name="Google Shape;464;p19"/>
            <p:cNvSpPr/>
            <p:nvPr/>
          </p:nvSpPr>
          <p:spPr>
            <a:xfrm>
              <a:off x="7632197" y="2896469"/>
              <a:ext cx="375434" cy="600329"/>
            </a:xfrm>
            <a:custGeom>
              <a:avLst/>
              <a:gdLst/>
              <a:ahLst/>
              <a:cxnLst/>
              <a:rect l="l" t="t" r="r" b="b"/>
              <a:pathLst>
                <a:path w="11714" h="18731" extrusionOk="0">
                  <a:moveTo>
                    <a:pt x="1" y="1"/>
                  </a:moveTo>
                  <a:lnTo>
                    <a:pt x="1" y="18731"/>
                  </a:lnTo>
                  <a:lnTo>
                    <a:pt x="11713" y="18731"/>
                  </a:lnTo>
                  <a:lnTo>
                    <a:pt x="1171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5" name="Google Shape;465;p19"/>
            <p:cNvSpPr/>
            <p:nvPr/>
          </p:nvSpPr>
          <p:spPr>
            <a:xfrm>
              <a:off x="7632197" y="2218515"/>
              <a:ext cx="375434" cy="666223"/>
            </a:xfrm>
            <a:custGeom>
              <a:avLst/>
              <a:gdLst/>
              <a:ahLst/>
              <a:cxnLst/>
              <a:rect l="l" t="t" r="r" b="b"/>
              <a:pathLst>
                <a:path w="11714" h="20787" extrusionOk="0">
                  <a:moveTo>
                    <a:pt x="1" y="1"/>
                  </a:moveTo>
                  <a:lnTo>
                    <a:pt x="1" y="20786"/>
                  </a:lnTo>
                  <a:lnTo>
                    <a:pt x="11713" y="20786"/>
                  </a:lnTo>
                  <a:lnTo>
                    <a:pt x="1171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466" name="Google Shape;466;p19"/>
          <p:cNvGrpSpPr/>
          <p:nvPr/>
        </p:nvGrpSpPr>
        <p:grpSpPr>
          <a:xfrm>
            <a:off x="9178148" y="4946251"/>
            <a:ext cx="1363835" cy="1283111"/>
            <a:chOff x="6883611" y="3709688"/>
            <a:chExt cx="1022876" cy="962333"/>
          </a:xfrm>
        </p:grpSpPr>
        <p:sp>
          <p:nvSpPr>
            <p:cNvPr id="467" name="Google Shape;467;p19"/>
            <p:cNvSpPr/>
            <p:nvPr/>
          </p:nvSpPr>
          <p:spPr>
            <a:xfrm>
              <a:off x="6923801" y="4362996"/>
              <a:ext cx="949481" cy="309026"/>
            </a:xfrm>
            <a:custGeom>
              <a:avLst/>
              <a:gdLst/>
              <a:ahLst/>
              <a:cxnLst/>
              <a:rect l="l" t="t" r="r" b="b"/>
              <a:pathLst>
                <a:path w="29625" h="9642" extrusionOk="0">
                  <a:moveTo>
                    <a:pt x="0" y="1"/>
                  </a:moveTo>
                  <a:lnTo>
                    <a:pt x="0" y="9642"/>
                  </a:lnTo>
                  <a:lnTo>
                    <a:pt x="29624" y="9642"/>
                  </a:lnTo>
                  <a:lnTo>
                    <a:pt x="296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8" name="Google Shape;468;p19"/>
            <p:cNvSpPr/>
            <p:nvPr/>
          </p:nvSpPr>
          <p:spPr>
            <a:xfrm>
              <a:off x="6883611" y="4276781"/>
              <a:ext cx="1022876" cy="86247"/>
            </a:xfrm>
            <a:custGeom>
              <a:avLst/>
              <a:gdLst/>
              <a:ahLst/>
              <a:cxnLst/>
              <a:rect l="l" t="t" r="r" b="b"/>
              <a:pathLst>
                <a:path w="31915" h="2691" extrusionOk="0">
                  <a:moveTo>
                    <a:pt x="1" y="1"/>
                  </a:moveTo>
                  <a:lnTo>
                    <a:pt x="1" y="2691"/>
                  </a:lnTo>
                  <a:lnTo>
                    <a:pt x="31914" y="2691"/>
                  </a:lnTo>
                  <a:lnTo>
                    <a:pt x="319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9" name="Google Shape;469;p19"/>
            <p:cNvSpPr/>
            <p:nvPr/>
          </p:nvSpPr>
          <p:spPr>
            <a:xfrm>
              <a:off x="7375226" y="4276781"/>
              <a:ext cx="531261" cy="395241"/>
            </a:xfrm>
            <a:custGeom>
              <a:avLst/>
              <a:gdLst/>
              <a:ahLst/>
              <a:cxnLst/>
              <a:rect l="l" t="t" r="r" b="b"/>
              <a:pathLst>
                <a:path w="16576" h="12332" extrusionOk="0">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0" name="Google Shape;470;p19"/>
            <p:cNvSpPr/>
            <p:nvPr/>
          </p:nvSpPr>
          <p:spPr>
            <a:xfrm>
              <a:off x="7056585" y="4412801"/>
              <a:ext cx="192300" cy="46633"/>
            </a:xfrm>
            <a:custGeom>
              <a:avLst/>
              <a:gdLst/>
              <a:ahLst/>
              <a:cxnLst/>
              <a:rect l="l" t="t" r="r" b="b"/>
              <a:pathLst>
                <a:path w="6000" h="1455" extrusionOk="0">
                  <a:moveTo>
                    <a:pt x="1" y="1"/>
                  </a:moveTo>
                  <a:lnTo>
                    <a:pt x="1" y="1454"/>
                  </a:lnTo>
                  <a:lnTo>
                    <a:pt x="5999" y="1454"/>
                  </a:lnTo>
                  <a:lnTo>
                    <a:pt x="59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1" name="Google Shape;471;p19"/>
            <p:cNvSpPr/>
            <p:nvPr/>
          </p:nvSpPr>
          <p:spPr>
            <a:xfrm>
              <a:off x="7031425" y="4517220"/>
              <a:ext cx="247426" cy="98586"/>
            </a:xfrm>
            <a:custGeom>
              <a:avLst/>
              <a:gdLst/>
              <a:ahLst/>
              <a:cxnLst/>
              <a:rect l="l" t="t" r="r" b="b"/>
              <a:pathLst>
                <a:path w="7720" h="3076" extrusionOk="0">
                  <a:moveTo>
                    <a:pt x="1" y="1"/>
                  </a:moveTo>
                  <a:lnTo>
                    <a:pt x="1" y="3075"/>
                  </a:lnTo>
                  <a:lnTo>
                    <a:pt x="7720" y="3075"/>
                  </a:lnTo>
                  <a:lnTo>
                    <a:pt x="77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2" name="Google Shape;472;p19"/>
            <p:cNvSpPr/>
            <p:nvPr/>
          </p:nvSpPr>
          <p:spPr>
            <a:xfrm>
              <a:off x="7156741" y="3820005"/>
              <a:ext cx="419342" cy="149449"/>
            </a:xfrm>
            <a:custGeom>
              <a:avLst/>
              <a:gdLst/>
              <a:ahLst/>
              <a:cxnLst/>
              <a:rect l="l" t="t" r="r" b="b"/>
              <a:pathLst>
                <a:path w="13084" h="4663" extrusionOk="0">
                  <a:moveTo>
                    <a:pt x="0" y="0"/>
                  </a:moveTo>
                  <a:lnTo>
                    <a:pt x="50" y="3626"/>
                  </a:lnTo>
                  <a:lnTo>
                    <a:pt x="13083" y="4662"/>
                  </a:lnTo>
                  <a:lnTo>
                    <a:pt x="13083" y="4662"/>
                  </a:lnTo>
                  <a:lnTo>
                    <a:pt x="12682" y="1087"/>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3" name="Google Shape;473;p19"/>
            <p:cNvSpPr/>
            <p:nvPr/>
          </p:nvSpPr>
          <p:spPr>
            <a:xfrm>
              <a:off x="7244013" y="3872470"/>
              <a:ext cx="256015" cy="42883"/>
            </a:xfrm>
            <a:custGeom>
              <a:avLst/>
              <a:gdLst/>
              <a:ahLst/>
              <a:cxnLst/>
              <a:rect l="l" t="t" r="r" b="b"/>
              <a:pathLst>
                <a:path w="7988" h="1338" extrusionOk="0">
                  <a:moveTo>
                    <a:pt x="51" y="1"/>
                  </a:moveTo>
                  <a:lnTo>
                    <a:pt x="1" y="653"/>
                  </a:lnTo>
                  <a:lnTo>
                    <a:pt x="7937" y="1338"/>
                  </a:lnTo>
                  <a:lnTo>
                    <a:pt x="7988" y="686"/>
                  </a:lnTo>
                  <a:lnTo>
                    <a:pt x="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4" name="Google Shape;474;p19"/>
            <p:cNvSpPr/>
            <p:nvPr/>
          </p:nvSpPr>
          <p:spPr>
            <a:xfrm>
              <a:off x="7109627" y="3709688"/>
              <a:ext cx="416650" cy="143007"/>
            </a:xfrm>
            <a:custGeom>
              <a:avLst/>
              <a:gdLst/>
              <a:ahLst/>
              <a:cxnLst/>
              <a:rect l="l" t="t" r="r" b="b"/>
              <a:pathLst>
                <a:path w="13000" h="4462" extrusionOk="0">
                  <a:moveTo>
                    <a:pt x="0" y="1"/>
                  </a:moveTo>
                  <a:lnTo>
                    <a:pt x="0" y="3626"/>
                  </a:lnTo>
                  <a:lnTo>
                    <a:pt x="12999" y="4462"/>
                  </a:lnTo>
                  <a:lnTo>
                    <a:pt x="12665" y="122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5" name="Google Shape;475;p19"/>
            <p:cNvSpPr/>
            <p:nvPr/>
          </p:nvSpPr>
          <p:spPr>
            <a:xfrm>
              <a:off x="7109627" y="3725233"/>
              <a:ext cx="395753" cy="107656"/>
            </a:xfrm>
            <a:custGeom>
              <a:avLst/>
              <a:gdLst/>
              <a:ahLst/>
              <a:cxnLst/>
              <a:rect l="l" t="t" r="r" b="b"/>
              <a:pathLst>
                <a:path w="12348" h="3359" extrusionOk="0">
                  <a:moveTo>
                    <a:pt x="0" y="0"/>
                  </a:moveTo>
                  <a:lnTo>
                    <a:pt x="0" y="2456"/>
                  </a:lnTo>
                  <a:lnTo>
                    <a:pt x="12348" y="3359"/>
                  </a:lnTo>
                  <a:lnTo>
                    <a:pt x="12130" y="11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6" name="Google Shape;476;p19"/>
            <p:cNvSpPr/>
            <p:nvPr/>
          </p:nvSpPr>
          <p:spPr>
            <a:xfrm>
              <a:off x="7112832" y="3753917"/>
              <a:ext cx="362550" cy="37210"/>
            </a:xfrm>
            <a:custGeom>
              <a:avLst/>
              <a:gdLst/>
              <a:ahLst/>
              <a:cxnLst/>
              <a:rect l="l" t="t" r="r" b="b"/>
              <a:pathLst>
                <a:path w="11312" h="1161" extrusionOk="0">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7" name="Google Shape;477;p19"/>
            <p:cNvSpPr/>
            <p:nvPr/>
          </p:nvSpPr>
          <p:spPr>
            <a:xfrm>
              <a:off x="7108538" y="3774622"/>
              <a:ext cx="365787" cy="26537"/>
            </a:xfrm>
            <a:custGeom>
              <a:avLst/>
              <a:gdLst/>
              <a:ahLst/>
              <a:cxnLst/>
              <a:rect l="l" t="t" r="r" b="b"/>
              <a:pathLst>
                <a:path w="11413" h="828" extrusionOk="0">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8" name="Google Shape;478;p19"/>
            <p:cNvSpPr/>
            <p:nvPr/>
          </p:nvSpPr>
          <p:spPr>
            <a:xfrm>
              <a:off x="7161548" y="3927116"/>
              <a:ext cx="418285" cy="137655"/>
            </a:xfrm>
            <a:custGeom>
              <a:avLst/>
              <a:gdLst/>
              <a:ahLst/>
              <a:cxnLst/>
              <a:rect l="l" t="t" r="r" b="b"/>
              <a:pathLst>
                <a:path w="13051" h="4295" extrusionOk="0">
                  <a:moveTo>
                    <a:pt x="1" y="0"/>
                  </a:moveTo>
                  <a:lnTo>
                    <a:pt x="34" y="3609"/>
                  </a:lnTo>
                  <a:lnTo>
                    <a:pt x="13050" y="4294"/>
                  </a:lnTo>
                  <a:lnTo>
                    <a:pt x="12683" y="1070"/>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9" name="Google Shape;479;p19"/>
            <p:cNvSpPr/>
            <p:nvPr/>
          </p:nvSpPr>
          <p:spPr>
            <a:xfrm>
              <a:off x="7201194" y="3930865"/>
              <a:ext cx="8045" cy="114611"/>
            </a:xfrm>
            <a:custGeom>
              <a:avLst/>
              <a:gdLst/>
              <a:ahLst/>
              <a:cxnLst/>
              <a:rect l="l" t="t" r="r" b="b"/>
              <a:pathLst>
                <a:path w="251" h="3576" extrusionOk="0">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0" name="Google Shape;480;p19"/>
            <p:cNvSpPr/>
            <p:nvPr/>
          </p:nvSpPr>
          <p:spPr>
            <a:xfrm>
              <a:off x="7221001" y="3931923"/>
              <a:ext cx="6442" cy="114643"/>
            </a:xfrm>
            <a:custGeom>
              <a:avLst/>
              <a:gdLst/>
              <a:ahLst/>
              <a:cxnLst/>
              <a:rect l="l" t="t" r="r" b="b"/>
              <a:pathLst>
                <a:path w="201" h="3577" extrusionOk="0">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1" name="Google Shape;481;p19"/>
            <p:cNvSpPr/>
            <p:nvPr/>
          </p:nvSpPr>
          <p:spPr>
            <a:xfrm>
              <a:off x="7260102" y="3983331"/>
              <a:ext cx="226017" cy="18781"/>
            </a:xfrm>
            <a:custGeom>
              <a:avLst/>
              <a:gdLst/>
              <a:ahLst/>
              <a:cxnLst/>
              <a:rect l="l" t="t" r="r" b="b"/>
              <a:pathLst>
                <a:path w="7052" h="586" extrusionOk="0">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2" name="Google Shape;482;p19"/>
            <p:cNvSpPr/>
            <p:nvPr/>
          </p:nvSpPr>
          <p:spPr>
            <a:xfrm>
              <a:off x="7260102" y="3983139"/>
              <a:ext cx="226017" cy="19166"/>
            </a:xfrm>
            <a:custGeom>
              <a:avLst/>
              <a:gdLst/>
              <a:ahLst/>
              <a:cxnLst/>
              <a:rect l="l" t="t" r="r" b="b"/>
              <a:pathLst>
                <a:path w="7052" h="598" extrusionOk="0">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3" name="Google Shape;483;p19"/>
            <p:cNvSpPr/>
            <p:nvPr/>
          </p:nvSpPr>
          <p:spPr>
            <a:xfrm>
              <a:off x="7509098" y="3957627"/>
              <a:ext cx="8589" cy="103938"/>
            </a:xfrm>
            <a:custGeom>
              <a:avLst/>
              <a:gdLst/>
              <a:ahLst/>
              <a:cxnLst/>
              <a:rect l="l" t="t" r="r" b="b"/>
              <a:pathLst>
                <a:path w="268" h="3243" extrusionOk="0">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4" name="Google Shape;484;p19"/>
            <p:cNvSpPr/>
            <p:nvPr/>
          </p:nvSpPr>
          <p:spPr>
            <a:xfrm>
              <a:off x="7529450" y="3958717"/>
              <a:ext cx="12884" cy="104451"/>
            </a:xfrm>
            <a:custGeom>
              <a:avLst/>
              <a:gdLst/>
              <a:ahLst/>
              <a:cxnLst/>
              <a:rect l="l" t="t" r="r" b="b"/>
              <a:pathLst>
                <a:path w="402" h="3259" extrusionOk="0">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5" name="Google Shape;485;p19"/>
            <p:cNvSpPr/>
            <p:nvPr/>
          </p:nvSpPr>
          <p:spPr>
            <a:xfrm>
              <a:off x="7320068" y="4009035"/>
              <a:ext cx="115156" cy="6474"/>
            </a:xfrm>
            <a:custGeom>
              <a:avLst/>
              <a:gdLst/>
              <a:ahLst/>
              <a:cxnLst/>
              <a:rect l="l" t="t" r="r" b="b"/>
              <a:pathLst>
                <a:path w="3593" h="202" extrusionOk="0">
                  <a:moveTo>
                    <a:pt x="0" y="1"/>
                  </a:moveTo>
                  <a:lnTo>
                    <a:pt x="0" y="1"/>
                  </a:lnTo>
                  <a:cubicBezTo>
                    <a:pt x="1404" y="101"/>
                    <a:pt x="2473" y="168"/>
                    <a:pt x="3593" y="2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6" name="Google Shape;486;p19"/>
            <p:cNvSpPr/>
            <p:nvPr/>
          </p:nvSpPr>
          <p:spPr>
            <a:xfrm>
              <a:off x="7320068" y="4008074"/>
              <a:ext cx="115156" cy="8397"/>
            </a:xfrm>
            <a:custGeom>
              <a:avLst/>
              <a:gdLst/>
              <a:ahLst/>
              <a:cxnLst/>
              <a:rect l="l" t="t" r="r" b="b"/>
              <a:pathLst>
                <a:path w="3593" h="262" extrusionOk="0">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7" name="Google Shape;487;p19"/>
            <p:cNvSpPr/>
            <p:nvPr/>
          </p:nvSpPr>
          <p:spPr>
            <a:xfrm>
              <a:off x="7182445" y="4153613"/>
              <a:ext cx="425207" cy="115700"/>
            </a:xfrm>
            <a:custGeom>
              <a:avLst/>
              <a:gdLst/>
              <a:ahLst/>
              <a:cxnLst/>
              <a:rect l="l" t="t" r="r" b="b"/>
              <a:pathLst>
                <a:path w="13267" h="3610" extrusionOk="0">
                  <a:moveTo>
                    <a:pt x="0" y="1"/>
                  </a:moveTo>
                  <a:lnTo>
                    <a:pt x="234" y="3610"/>
                  </a:lnTo>
                  <a:lnTo>
                    <a:pt x="13267" y="3610"/>
                  </a:lnTo>
                  <a:lnTo>
                    <a:pt x="12732" y="402"/>
                  </a:lnTo>
                  <a:lnTo>
                    <a:pt x="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8" name="Google Shape;488;p19"/>
            <p:cNvSpPr/>
            <p:nvPr/>
          </p:nvSpPr>
          <p:spPr>
            <a:xfrm>
              <a:off x="7199047" y="4170215"/>
              <a:ext cx="404343" cy="84644"/>
            </a:xfrm>
            <a:custGeom>
              <a:avLst/>
              <a:gdLst/>
              <a:ahLst/>
              <a:cxnLst/>
              <a:rect l="l" t="t" r="r" b="b"/>
              <a:pathLst>
                <a:path w="12616" h="2641" extrusionOk="0">
                  <a:moveTo>
                    <a:pt x="0" y="1"/>
                  </a:moveTo>
                  <a:lnTo>
                    <a:pt x="234" y="2641"/>
                  </a:lnTo>
                  <a:lnTo>
                    <a:pt x="12615" y="2474"/>
                  </a:lnTo>
                  <a:lnTo>
                    <a:pt x="12264" y="2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9" name="Google Shape;489;p19"/>
            <p:cNvSpPr/>
            <p:nvPr/>
          </p:nvSpPr>
          <p:spPr>
            <a:xfrm>
              <a:off x="7197444" y="4040092"/>
              <a:ext cx="420945" cy="129642"/>
            </a:xfrm>
            <a:custGeom>
              <a:avLst/>
              <a:gdLst/>
              <a:ahLst/>
              <a:cxnLst/>
              <a:rect l="l" t="t" r="r" b="b"/>
              <a:pathLst>
                <a:path w="13134" h="4045" extrusionOk="0">
                  <a:moveTo>
                    <a:pt x="0" y="1"/>
                  </a:moveTo>
                  <a:lnTo>
                    <a:pt x="117" y="3610"/>
                  </a:lnTo>
                  <a:lnTo>
                    <a:pt x="13133" y="4044"/>
                  </a:lnTo>
                  <a:lnTo>
                    <a:pt x="12715" y="836"/>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0" name="Google Shape;490;p19"/>
            <p:cNvSpPr/>
            <p:nvPr/>
          </p:nvSpPr>
          <p:spPr>
            <a:xfrm>
              <a:off x="7286319" y="4090987"/>
              <a:ext cx="256015" cy="37499"/>
            </a:xfrm>
            <a:custGeom>
              <a:avLst/>
              <a:gdLst/>
              <a:ahLst/>
              <a:cxnLst/>
              <a:rect l="l" t="t" r="r" b="b"/>
              <a:pathLst>
                <a:path w="7988" h="1170" extrusionOk="0">
                  <a:moveTo>
                    <a:pt x="34" y="0"/>
                  </a:moveTo>
                  <a:lnTo>
                    <a:pt x="1" y="652"/>
                  </a:lnTo>
                  <a:lnTo>
                    <a:pt x="7937" y="1170"/>
                  </a:lnTo>
                  <a:lnTo>
                    <a:pt x="7988" y="518"/>
                  </a:lnTo>
                  <a:lnTo>
                    <a:pt x="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1" name="Google Shape;491;p19"/>
            <p:cNvSpPr/>
            <p:nvPr/>
          </p:nvSpPr>
          <p:spPr>
            <a:xfrm>
              <a:off x="7200104" y="4204797"/>
              <a:ext cx="396330" cy="5609"/>
            </a:xfrm>
            <a:custGeom>
              <a:avLst/>
              <a:gdLst/>
              <a:ahLst/>
              <a:cxnLst/>
              <a:rect l="l" t="t" r="r" b="b"/>
              <a:pathLst>
                <a:path w="12366" h="175" extrusionOk="0">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2" name="Google Shape;492;p19"/>
            <p:cNvSpPr/>
            <p:nvPr/>
          </p:nvSpPr>
          <p:spPr>
            <a:xfrm>
              <a:off x="7201707" y="4222713"/>
              <a:ext cx="399535" cy="8045"/>
            </a:xfrm>
            <a:custGeom>
              <a:avLst/>
              <a:gdLst/>
              <a:ahLst/>
              <a:cxnLst/>
              <a:rect l="l" t="t" r="r" b="b"/>
              <a:pathLst>
                <a:path w="12466" h="251" extrusionOk="0">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2288543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2">
  <p:cSld name="Three columns 2">
    <p:spTree>
      <p:nvGrpSpPr>
        <p:cNvPr id="1" name="Shape 493"/>
        <p:cNvGrpSpPr/>
        <p:nvPr/>
      </p:nvGrpSpPr>
      <p:grpSpPr>
        <a:xfrm>
          <a:off x="0" y="0"/>
          <a:ext cx="0" cy="0"/>
          <a:chOff x="0" y="0"/>
          <a:chExt cx="0" cy="0"/>
        </a:xfrm>
      </p:grpSpPr>
      <p:sp>
        <p:nvSpPr>
          <p:cNvPr id="494" name="Google Shape;494;p20"/>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495" name="Google Shape;495;p20"/>
          <p:cNvGrpSpPr/>
          <p:nvPr/>
        </p:nvGrpSpPr>
        <p:grpSpPr>
          <a:xfrm>
            <a:off x="7713971" y="5411562"/>
            <a:ext cx="2174949" cy="896829"/>
            <a:chOff x="6792778" y="4058671"/>
            <a:chExt cx="1631212" cy="672622"/>
          </a:xfrm>
        </p:grpSpPr>
        <p:sp>
          <p:nvSpPr>
            <p:cNvPr id="496" name="Google Shape;496;p20"/>
            <p:cNvSpPr/>
            <p:nvPr/>
          </p:nvSpPr>
          <p:spPr>
            <a:xfrm rot="-288774">
              <a:off x="6869524" y="4438902"/>
              <a:ext cx="732933" cy="262106"/>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7" name="Google Shape;497;p20"/>
            <p:cNvSpPr/>
            <p:nvPr/>
          </p:nvSpPr>
          <p:spPr>
            <a:xfrm rot="-288774">
              <a:off x="7021962" y="4530734"/>
              <a:ext cx="447412" cy="73999"/>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8" name="Google Shape;498;p20"/>
            <p:cNvSpPr/>
            <p:nvPr/>
          </p:nvSpPr>
          <p:spPr>
            <a:xfrm rot="-148560">
              <a:off x="6797653" y="4074349"/>
              <a:ext cx="731026" cy="241491"/>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9" name="Google Shape;499;p20"/>
            <p:cNvSpPr/>
            <p:nvPr/>
          </p:nvSpPr>
          <p:spPr>
            <a:xfrm rot="-148560">
              <a:off x="6969582" y="4172428"/>
              <a:ext cx="395034" cy="32826"/>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0" name="Google Shape;500;p20"/>
            <p:cNvSpPr/>
            <p:nvPr/>
          </p:nvSpPr>
          <p:spPr>
            <a:xfrm rot="-148560">
              <a:off x="6969595" y="4172428"/>
              <a:ext cx="395034" cy="33442"/>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1" name="Google Shape;501;p20"/>
            <p:cNvSpPr/>
            <p:nvPr/>
          </p:nvSpPr>
          <p:spPr>
            <a:xfrm rot="-148560">
              <a:off x="7405864" y="4117837"/>
              <a:ext cx="15069" cy="181608"/>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2" name="Google Shape;502;p20"/>
            <p:cNvSpPr/>
            <p:nvPr/>
          </p:nvSpPr>
          <p:spPr>
            <a:xfrm rot="-148560">
              <a:off x="7441478" y="4117986"/>
              <a:ext cx="22519" cy="181608"/>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3" name="Google Shape;503;p20"/>
            <p:cNvSpPr/>
            <p:nvPr/>
          </p:nvSpPr>
          <p:spPr>
            <a:xfrm rot="-148560">
              <a:off x="7075878" y="4217931"/>
              <a:ext cx="201326" cy="1030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4" name="Google Shape;504;p20"/>
            <p:cNvSpPr/>
            <p:nvPr/>
          </p:nvSpPr>
          <p:spPr>
            <a:xfrm rot="-148560">
              <a:off x="7075880" y="4215914"/>
              <a:ext cx="201326" cy="14452"/>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5" name="Google Shape;505;p20"/>
            <p:cNvSpPr/>
            <p:nvPr/>
          </p:nvSpPr>
          <p:spPr>
            <a:xfrm>
              <a:off x="7680750" y="4457910"/>
              <a:ext cx="743240" cy="202223"/>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6" name="Google Shape;506;p20"/>
            <p:cNvSpPr/>
            <p:nvPr/>
          </p:nvSpPr>
          <p:spPr>
            <a:xfrm>
              <a:off x="7709767" y="4485975"/>
              <a:ext cx="706717" cy="148895"/>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7" name="Google Shape;507;p20"/>
            <p:cNvSpPr/>
            <p:nvPr/>
          </p:nvSpPr>
          <p:spPr>
            <a:xfrm rot="-148560">
              <a:off x="6868522" y="4269774"/>
              <a:ext cx="735731" cy="226534"/>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8" name="Google Shape;508;p20"/>
            <p:cNvSpPr/>
            <p:nvPr/>
          </p:nvSpPr>
          <p:spPr>
            <a:xfrm rot="-148560">
              <a:off x="7024225" y="4357229"/>
              <a:ext cx="447410" cy="65596"/>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9" name="Google Shape;509;p20"/>
            <p:cNvSpPr/>
            <p:nvPr/>
          </p:nvSpPr>
          <p:spPr>
            <a:xfrm>
              <a:off x="7711671" y="4546809"/>
              <a:ext cx="692656" cy="10363"/>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0" name="Google Shape;510;p20"/>
            <p:cNvSpPr/>
            <p:nvPr/>
          </p:nvSpPr>
          <p:spPr>
            <a:xfrm>
              <a:off x="7714472" y="4578627"/>
              <a:ext cx="698258" cy="13164"/>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511" name="Google Shape;511;p20"/>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12" name="Google Shape;512;p20"/>
          <p:cNvSpPr txBox="1">
            <a:spLocks noGrp="1"/>
          </p:cNvSpPr>
          <p:nvPr>
            <p:ph type="subTitle" idx="1"/>
          </p:nvPr>
        </p:nvSpPr>
        <p:spPr>
          <a:xfrm>
            <a:off x="8991835" y="3300667"/>
            <a:ext cx="2138400" cy="3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13" name="Google Shape;513;p20"/>
          <p:cNvSpPr txBox="1">
            <a:spLocks noGrp="1"/>
          </p:cNvSpPr>
          <p:nvPr>
            <p:ph type="subTitle" idx="2"/>
          </p:nvPr>
        </p:nvSpPr>
        <p:spPr>
          <a:xfrm>
            <a:off x="8991833" y="3669467"/>
            <a:ext cx="2138400" cy="9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14" name="Google Shape;514;p20"/>
          <p:cNvSpPr txBox="1">
            <a:spLocks noGrp="1"/>
          </p:cNvSpPr>
          <p:nvPr>
            <p:ph type="subTitle" idx="3"/>
          </p:nvPr>
        </p:nvSpPr>
        <p:spPr>
          <a:xfrm>
            <a:off x="1845701" y="2049467"/>
            <a:ext cx="2138400" cy="3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15" name="Google Shape;515;p20"/>
          <p:cNvSpPr txBox="1">
            <a:spLocks noGrp="1"/>
          </p:cNvSpPr>
          <p:nvPr>
            <p:ph type="subTitle" idx="4"/>
          </p:nvPr>
        </p:nvSpPr>
        <p:spPr>
          <a:xfrm>
            <a:off x="1845700" y="2418267"/>
            <a:ext cx="2138400" cy="97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16" name="Google Shape;516;p20"/>
          <p:cNvSpPr txBox="1">
            <a:spLocks noGrp="1"/>
          </p:cNvSpPr>
          <p:nvPr>
            <p:ph type="subTitle" idx="5"/>
          </p:nvPr>
        </p:nvSpPr>
        <p:spPr>
          <a:xfrm>
            <a:off x="960000" y="4112733"/>
            <a:ext cx="2138400" cy="3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17" name="Google Shape;517;p20"/>
          <p:cNvSpPr txBox="1">
            <a:spLocks noGrp="1"/>
          </p:cNvSpPr>
          <p:nvPr>
            <p:ph type="subTitle" idx="6"/>
          </p:nvPr>
        </p:nvSpPr>
        <p:spPr>
          <a:xfrm>
            <a:off x="960000" y="4481533"/>
            <a:ext cx="2138400" cy="97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18" name="Google Shape;518;p20"/>
          <p:cNvSpPr txBox="1">
            <a:spLocks noGrp="1"/>
          </p:cNvSpPr>
          <p:nvPr>
            <p:ph type="title" idx="7" hasCustomPrompt="1"/>
          </p:nvPr>
        </p:nvSpPr>
        <p:spPr>
          <a:xfrm>
            <a:off x="7031068" y="3581196"/>
            <a:ext cx="952800" cy="704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21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19" name="Google Shape;519;p20"/>
          <p:cNvSpPr txBox="1">
            <a:spLocks noGrp="1"/>
          </p:cNvSpPr>
          <p:nvPr>
            <p:ph type="title" idx="8" hasCustomPrompt="1"/>
          </p:nvPr>
        </p:nvSpPr>
        <p:spPr>
          <a:xfrm>
            <a:off x="5009956" y="2644312"/>
            <a:ext cx="952800" cy="704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21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20" name="Google Shape;520;p20"/>
          <p:cNvSpPr txBox="1">
            <a:spLocks noGrp="1"/>
          </p:cNvSpPr>
          <p:nvPr>
            <p:ph type="title" idx="9" hasCustomPrompt="1"/>
          </p:nvPr>
        </p:nvSpPr>
        <p:spPr>
          <a:xfrm>
            <a:off x="3787683" y="4222875"/>
            <a:ext cx="952800" cy="704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21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21" name="Google Shape;521;p20"/>
          <p:cNvSpPr/>
          <p:nvPr userDrawn="1"/>
        </p:nvSpPr>
        <p:spPr>
          <a:xfrm>
            <a:off x="4197563" y="1707601"/>
            <a:ext cx="2577600" cy="2577600"/>
          </a:xfrm>
          <a:prstGeom prst="ellips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2" name="Google Shape;522;p20"/>
          <p:cNvSpPr/>
          <p:nvPr userDrawn="1"/>
        </p:nvSpPr>
        <p:spPr>
          <a:xfrm>
            <a:off x="3285517" y="3596392"/>
            <a:ext cx="1957200" cy="1957200"/>
          </a:xfrm>
          <a:prstGeom prst="ellips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3" name="Google Shape;523;p20"/>
          <p:cNvSpPr/>
          <p:nvPr userDrawn="1"/>
        </p:nvSpPr>
        <p:spPr>
          <a:xfrm>
            <a:off x="6218673" y="2644485"/>
            <a:ext cx="2577600" cy="2577600"/>
          </a:xfrm>
          <a:prstGeom prst="ellips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017739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0A9B24-EDD3-4A93-9288-267DF02426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78C9564-1B20-4182-A74E-C01A48F923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46CA27A-44D0-4D95-95E5-69214B435986}"/>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5" name="Segnaposto piè di pagina 4">
            <a:extLst>
              <a:ext uri="{FF2B5EF4-FFF2-40B4-BE49-F238E27FC236}">
                <a16:creationId xmlns:a16="http://schemas.microsoft.com/office/drawing/2014/main" id="{41FBC0CC-3A28-4436-95FF-C3ABFFA0DC83}"/>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E53B19FD-2938-4E8C-BF76-63E1853AEB9B}"/>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2280960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ix columns">
  <p:cSld name="Six columns">
    <p:spTree>
      <p:nvGrpSpPr>
        <p:cNvPr id="1" name="Shape 524"/>
        <p:cNvGrpSpPr/>
        <p:nvPr/>
      </p:nvGrpSpPr>
      <p:grpSpPr>
        <a:xfrm>
          <a:off x="0" y="0"/>
          <a:ext cx="0" cy="0"/>
          <a:chOff x="0" y="0"/>
          <a:chExt cx="0" cy="0"/>
        </a:xfrm>
      </p:grpSpPr>
      <p:sp>
        <p:nvSpPr>
          <p:cNvPr id="525" name="Google Shape;525;p21"/>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6" name="Google Shape;526;p21"/>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7" name="Google Shape;527;p21"/>
          <p:cNvSpPr txBox="1">
            <a:spLocks noGrp="1"/>
          </p:cNvSpPr>
          <p:nvPr>
            <p:ph type="subTitle" idx="1"/>
          </p:nvPr>
        </p:nvSpPr>
        <p:spPr>
          <a:xfrm>
            <a:off x="4774813" y="2761217"/>
            <a:ext cx="2636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28" name="Google Shape;528;p21"/>
          <p:cNvSpPr txBox="1">
            <a:spLocks noGrp="1"/>
          </p:cNvSpPr>
          <p:nvPr>
            <p:ph type="subTitle" idx="2"/>
          </p:nvPr>
        </p:nvSpPr>
        <p:spPr>
          <a:xfrm>
            <a:off x="4774813" y="3123332"/>
            <a:ext cx="2636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29" name="Google Shape;529;p21"/>
          <p:cNvSpPr txBox="1">
            <a:spLocks noGrp="1"/>
          </p:cNvSpPr>
          <p:nvPr>
            <p:ph type="subTitle" idx="3"/>
          </p:nvPr>
        </p:nvSpPr>
        <p:spPr>
          <a:xfrm>
            <a:off x="4774813" y="5017835"/>
            <a:ext cx="2636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30" name="Google Shape;530;p21"/>
          <p:cNvSpPr txBox="1">
            <a:spLocks noGrp="1"/>
          </p:cNvSpPr>
          <p:nvPr>
            <p:ph type="subTitle" idx="4"/>
          </p:nvPr>
        </p:nvSpPr>
        <p:spPr>
          <a:xfrm>
            <a:off x="4774813" y="5383301"/>
            <a:ext cx="2636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31" name="Google Shape;531;p21"/>
          <p:cNvSpPr txBox="1">
            <a:spLocks noGrp="1"/>
          </p:cNvSpPr>
          <p:nvPr>
            <p:ph type="subTitle" idx="5"/>
          </p:nvPr>
        </p:nvSpPr>
        <p:spPr>
          <a:xfrm>
            <a:off x="7798652" y="2761217"/>
            <a:ext cx="2644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32" name="Google Shape;532;p21"/>
          <p:cNvSpPr txBox="1">
            <a:spLocks noGrp="1"/>
          </p:cNvSpPr>
          <p:nvPr>
            <p:ph type="subTitle" idx="6"/>
          </p:nvPr>
        </p:nvSpPr>
        <p:spPr>
          <a:xfrm>
            <a:off x="7798652" y="3130019"/>
            <a:ext cx="2644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33" name="Google Shape;533;p21"/>
          <p:cNvSpPr txBox="1">
            <a:spLocks noGrp="1"/>
          </p:cNvSpPr>
          <p:nvPr>
            <p:ph type="subTitle" idx="7"/>
          </p:nvPr>
        </p:nvSpPr>
        <p:spPr>
          <a:xfrm>
            <a:off x="1749349" y="2761217"/>
            <a:ext cx="2640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34" name="Google Shape;534;p21"/>
          <p:cNvSpPr txBox="1">
            <a:spLocks noGrp="1"/>
          </p:cNvSpPr>
          <p:nvPr>
            <p:ph type="subTitle" idx="8"/>
          </p:nvPr>
        </p:nvSpPr>
        <p:spPr>
          <a:xfrm>
            <a:off x="1749349" y="3123332"/>
            <a:ext cx="2640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35" name="Google Shape;535;p21"/>
          <p:cNvSpPr txBox="1">
            <a:spLocks noGrp="1"/>
          </p:cNvSpPr>
          <p:nvPr>
            <p:ph type="subTitle" idx="9"/>
          </p:nvPr>
        </p:nvSpPr>
        <p:spPr>
          <a:xfrm>
            <a:off x="1749349" y="5017835"/>
            <a:ext cx="2640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36" name="Google Shape;536;p21"/>
          <p:cNvSpPr txBox="1">
            <a:spLocks noGrp="1"/>
          </p:cNvSpPr>
          <p:nvPr>
            <p:ph type="subTitle" idx="13"/>
          </p:nvPr>
        </p:nvSpPr>
        <p:spPr>
          <a:xfrm>
            <a:off x="1749349" y="5383301"/>
            <a:ext cx="2640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37" name="Google Shape;537;p21"/>
          <p:cNvSpPr txBox="1">
            <a:spLocks noGrp="1"/>
          </p:cNvSpPr>
          <p:nvPr>
            <p:ph type="subTitle" idx="14"/>
          </p:nvPr>
        </p:nvSpPr>
        <p:spPr>
          <a:xfrm>
            <a:off x="7798652" y="5017832"/>
            <a:ext cx="2644000" cy="3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endParaRPr/>
          </a:p>
        </p:txBody>
      </p:sp>
      <p:sp>
        <p:nvSpPr>
          <p:cNvPr id="538" name="Google Shape;538;p21"/>
          <p:cNvSpPr txBox="1">
            <a:spLocks noGrp="1"/>
          </p:cNvSpPr>
          <p:nvPr>
            <p:ph type="subTitle" idx="15"/>
          </p:nvPr>
        </p:nvSpPr>
        <p:spPr>
          <a:xfrm>
            <a:off x="7798652" y="5386633"/>
            <a:ext cx="2644000" cy="6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790172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539"/>
        <p:cNvGrpSpPr/>
        <p:nvPr/>
      </p:nvGrpSpPr>
      <p:grpSpPr>
        <a:xfrm>
          <a:off x="0" y="0"/>
          <a:ext cx="0" cy="0"/>
          <a:chOff x="0" y="0"/>
          <a:chExt cx="0" cy="0"/>
        </a:xfrm>
      </p:grpSpPr>
      <p:sp>
        <p:nvSpPr>
          <p:cNvPr id="540" name="Google Shape;540;p22"/>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541" name="Google Shape;541;p22"/>
          <p:cNvGrpSpPr/>
          <p:nvPr/>
        </p:nvGrpSpPr>
        <p:grpSpPr>
          <a:xfrm>
            <a:off x="10081984" y="3885018"/>
            <a:ext cx="1532312" cy="2342053"/>
            <a:chOff x="7561488" y="2913763"/>
            <a:chExt cx="1149234" cy="1756540"/>
          </a:xfrm>
        </p:grpSpPr>
        <p:sp>
          <p:nvSpPr>
            <p:cNvPr id="542" name="Google Shape;542;p22"/>
            <p:cNvSpPr/>
            <p:nvPr/>
          </p:nvSpPr>
          <p:spPr>
            <a:xfrm>
              <a:off x="7561488"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3" name="Google Shape;543;p22"/>
            <p:cNvSpPr/>
            <p:nvPr/>
          </p:nvSpPr>
          <p:spPr>
            <a:xfrm>
              <a:off x="7947955"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4" name="Google Shape;544;p22"/>
            <p:cNvSpPr/>
            <p:nvPr/>
          </p:nvSpPr>
          <p:spPr>
            <a:xfrm>
              <a:off x="8331761" y="4349214"/>
              <a:ext cx="99191" cy="321089"/>
            </a:xfrm>
            <a:custGeom>
              <a:avLst/>
              <a:gdLst/>
              <a:ahLst/>
              <a:cxnLst/>
              <a:rect l="l" t="t" r="r" b="b"/>
              <a:pathLst>
                <a:path w="3092" h="10009" extrusionOk="0">
                  <a:moveTo>
                    <a:pt x="0" y="0"/>
                  </a:moveTo>
                  <a:lnTo>
                    <a:pt x="1771" y="10009"/>
                  </a:lnTo>
                  <a:lnTo>
                    <a:pt x="3091" y="10009"/>
                  </a:lnTo>
                  <a:lnTo>
                    <a:pt x="3091" y="117"/>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5" name="Google Shape;545;p22"/>
            <p:cNvSpPr/>
            <p:nvPr/>
          </p:nvSpPr>
          <p:spPr>
            <a:xfrm>
              <a:off x="8602965" y="4349214"/>
              <a:ext cx="99737" cy="321089"/>
            </a:xfrm>
            <a:custGeom>
              <a:avLst/>
              <a:gdLst/>
              <a:ahLst/>
              <a:cxnLst/>
              <a:rect l="l" t="t" r="r" b="b"/>
              <a:pathLst>
                <a:path w="3109" h="10009" extrusionOk="0">
                  <a:moveTo>
                    <a:pt x="1" y="0"/>
                  </a:moveTo>
                  <a:lnTo>
                    <a:pt x="1788" y="10009"/>
                  </a:lnTo>
                  <a:lnTo>
                    <a:pt x="3108" y="10009"/>
                  </a:lnTo>
                  <a:lnTo>
                    <a:pt x="3108" y="117"/>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6" name="Google Shape;546;p22"/>
            <p:cNvSpPr/>
            <p:nvPr/>
          </p:nvSpPr>
          <p:spPr>
            <a:xfrm>
              <a:off x="7561488" y="3637167"/>
              <a:ext cx="310919" cy="722506"/>
            </a:xfrm>
            <a:custGeom>
              <a:avLst/>
              <a:gdLst/>
              <a:ahLst/>
              <a:cxnLst/>
              <a:rect l="l" t="t" r="r" b="b"/>
              <a:pathLst>
                <a:path w="9692" h="22522" extrusionOk="0">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7" name="Google Shape;547;p22"/>
            <p:cNvSpPr/>
            <p:nvPr/>
          </p:nvSpPr>
          <p:spPr>
            <a:xfrm>
              <a:off x="7804301" y="2913763"/>
              <a:ext cx="897855" cy="1329876"/>
            </a:xfrm>
            <a:custGeom>
              <a:avLst/>
              <a:gdLst/>
              <a:ahLst/>
              <a:cxnLst/>
              <a:rect l="l" t="t" r="r" b="b"/>
              <a:pathLst>
                <a:path w="27988" h="41455" extrusionOk="0">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8" name="Google Shape;548;p22"/>
            <p:cNvSpPr/>
            <p:nvPr/>
          </p:nvSpPr>
          <p:spPr>
            <a:xfrm>
              <a:off x="7612944" y="4008172"/>
              <a:ext cx="1081192" cy="346945"/>
            </a:xfrm>
            <a:custGeom>
              <a:avLst/>
              <a:gdLst/>
              <a:ahLst/>
              <a:cxnLst/>
              <a:rect l="l" t="t" r="r" b="b"/>
              <a:pathLst>
                <a:path w="33703" h="10815" extrusionOk="0">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9" name="Google Shape;549;p22"/>
            <p:cNvSpPr/>
            <p:nvPr/>
          </p:nvSpPr>
          <p:spPr>
            <a:xfrm>
              <a:off x="7597963" y="4007659"/>
              <a:ext cx="749902" cy="341427"/>
            </a:xfrm>
            <a:custGeom>
              <a:avLst/>
              <a:gdLst/>
              <a:ahLst/>
              <a:cxnLst/>
              <a:rect l="l" t="t" r="r" b="b"/>
              <a:pathLst>
                <a:path w="23376" h="10643" extrusionOk="0">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0" name="Google Shape;550;p22"/>
            <p:cNvSpPr/>
            <p:nvPr/>
          </p:nvSpPr>
          <p:spPr>
            <a:xfrm>
              <a:off x="7929734" y="2934679"/>
              <a:ext cx="584818" cy="697900"/>
            </a:xfrm>
            <a:custGeom>
              <a:avLst/>
              <a:gdLst/>
              <a:ahLst/>
              <a:cxnLst/>
              <a:rect l="l" t="t" r="r" b="b"/>
              <a:pathLst>
                <a:path w="18230" h="21755" extrusionOk="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1" name="Google Shape;551;p22"/>
            <p:cNvSpPr/>
            <p:nvPr/>
          </p:nvSpPr>
          <p:spPr>
            <a:xfrm>
              <a:off x="8501111" y="3230906"/>
              <a:ext cx="62235" cy="21846"/>
            </a:xfrm>
            <a:custGeom>
              <a:avLst/>
              <a:gdLst/>
              <a:ahLst/>
              <a:cxnLst/>
              <a:rect l="l" t="t" r="r" b="b"/>
              <a:pathLst>
                <a:path w="1940" h="681" extrusionOk="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2" name="Google Shape;552;p22"/>
            <p:cNvSpPr/>
            <p:nvPr/>
          </p:nvSpPr>
          <p:spPr>
            <a:xfrm>
              <a:off x="8501111" y="3289901"/>
              <a:ext cx="28455" cy="4684"/>
            </a:xfrm>
            <a:custGeom>
              <a:avLst/>
              <a:gdLst/>
              <a:ahLst/>
              <a:cxnLst/>
              <a:rect l="l" t="t" r="r" b="b"/>
              <a:pathLst>
                <a:path w="887" h="146" extrusionOk="0">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3" name="Google Shape;553;p22"/>
            <p:cNvSpPr/>
            <p:nvPr/>
          </p:nvSpPr>
          <p:spPr>
            <a:xfrm>
              <a:off x="8258297"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4" name="Google Shape;554;p22"/>
            <p:cNvSpPr/>
            <p:nvPr/>
          </p:nvSpPr>
          <p:spPr>
            <a:xfrm>
              <a:off x="8251881" y="3172680"/>
              <a:ext cx="38624" cy="101854"/>
            </a:xfrm>
            <a:custGeom>
              <a:avLst/>
              <a:gdLst/>
              <a:ahLst/>
              <a:cxnLst/>
              <a:rect l="l" t="t" r="r" b="b"/>
              <a:pathLst>
                <a:path w="1204" h="3175" extrusionOk="0">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5" name="Google Shape;555;p22"/>
            <p:cNvSpPr/>
            <p:nvPr/>
          </p:nvSpPr>
          <p:spPr>
            <a:xfrm>
              <a:off x="8254576" y="3302508"/>
              <a:ext cx="26274" cy="109778"/>
            </a:xfrm>
            <a:custGeom>
              <a:avLst/>
              <a:gdLst/>
              <a:ahLst/>
              <a:cxnLst/>
              <a:rect l="l" t="t" r="r" b="b"/>
              <a:pathLst>
                <a:path w="819" h="3422" extrusionOk="0">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6" name="Google Shape;556;p22"/>
            <p:cNvSpPr/>
            <p:nvPr/>
          </p:nvSpPr>
          <p:spPr>
            <a:xfrm>
              <a:off x="8218101"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7" name="Google Shape;557;p22"/>
            <p:cNvSpPr/>
            <p:nvPr/>
          </p:nvSpPr>
          <p:spPr>
            <a:xfrm>
              <a:off x="8006373"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8" name="Google Shape;558;p22"/>
            <p:cNvSpPr/>
            <p:nvPr/>
          </p:nvSpPr>
          <p:spPr>
            <a:xfrm>
              <a:off x="7999957" y="3172680"/>
              <a:ext cx="38624" cy="101854"/>
            </a:xfrm>
            <a:custGeom>
              <a:avLst/>
              <a:gdLst/>
              <a:ahLst/>
              <a:cxnLst/>
              <a:rect l="l" t="t" r="r" b="b"/>
              <a:pathLst>
                <a:path w="1204" h="3175" extrusionOk="0">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9" name="Google Shape;559;p22"/>
            <p:cNvSpPr/>
            <p:nvPr/>
          </p:nvSpPr>
          <p:spPr>
            <a:xfrm>
              <a:off x="8002620" y="3302508"/>
              <a:ext cx="26306" cy="109778"/>
            </a:xfrm>
            <a:custGeom>
              <a:avLst/>
              <a:gdLst/>
              <a:ahLst/>
              <a:cxnLst/>
              <a:rect l="l" t="t" r="r" b="b"/>
              <a:pathLst>
                <a:path w="820" h="3422" extrusionOk="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0" name="Google Shape;560;p22"/>
            <p:cNvSpPr/>
            <p:nvPr/>
          </p:nvSpPr>
          <p:spPr>
            <a:xfrm>
              <a:off x="7966177"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1" name="Google Shape;561;p22"/>
            <p:cNvSpPr/>
            <p:nvPr/>
          </p:nvSpPr>
          <p:spPr>
            <a:xfrm>
              <a:off x="8331761" y="3623180"/>
              <a:ext cx="372545" cy="740246"/>
            </a:xfrm>
            <a:custGeom>
              <a:avLst/>
              <a:gdLst/>
              <a:ahLst/>
              <a:cxnLst/>
              <a:rect l="l" t="t" r="r" b="b"/>
              <a:pathLst>
                <a:path w="11613" h="23075" extrusionOk="0">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2" name="Google Shape;562;p22"/>
            <p:cNvSpPr/>
            <p:nvPr/>
          </p:nvSpPr>
          <p:spPr>
            <a:xfrm>
              <a:off x="8428770" y="3630013"/>
              <a:ext cx="281951" cy="735306"/>
            </a:xfrm>
            <a:custGeom>
              <a:avLst/>
              <a:gdLst/>
              <a:ahLst/>
              <a:cxnLst/>
              <a:rect l="l" t="t" r="r" b="b"/>
              <a:pathLst>
                <a:path w="8789" h="22921" extrusionOk="0">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3" name="Google Shape;563;p22"/>
            <p:cNvSpPr/>
            <p:nvPr/>
          </p:nvSpPr>
          <p:spPr>
            <a:xfrm>
              <a:off x="8591705" y="3954470"/>
              <a:ext cx="26306" cy="33620"/>
            </a:xfrm>
            <a:custGeom>
              <a:avLst/>
              <a:gdLst/>
              <a:ahLst/>
              <a:cxnLst/>
              <a:rect l="l" t="t" r="r" b="b"/>
              <a:pathLst>
                <a:path w="820" h="1048" extrusionOk="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4" name="Google Shape;564;p22"/>
            <p:cNvSpPr/>
            <p:nvPr/>
          </p:nvSpPr>
          <p:spPr>
            <a:xfrm>
              <a:off x="8554717" y="3844275"/>
              <a:ext cx="51488" cy="116354"/>
            </a:xfrm>
            <a:custGeom>
              <a:avLst/>
              <a:gdLst/>
              <a:ahLst/>
              <a:cxnLst/>
              <a:rect l="l" t="t" r="r" b="b"/>
              <a:pathLst>
                <a:path w="1605" h="3627" extrusionOk="0">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5" name="Google Shape;565;p22"/>
            <p:cNvSpPr/>
            <p:nvPr/>
          </p:nvSpPr>
          <p:spPr>
            <a:xfrm>
              <a:off x="8609413" y="3854990"/>
              <a:ext cx="48794" cy="107243"/>
            </a:xfrm>
            <a:custGeom>
              <a:avLst/>
              <a:gdLst/>
              <a:ahLst/>
              <a:cxnLst/>
              <a:rect l="l" t="t" r="r" b="b"/>
              <a:pathLst>
                <a:path w="1521" h="3343" extrusionOk="0">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6" name="Google Shape;566;p22"/>
            <p:cNvSpPr/>
            <p:nvPr/>
          </p:nvSpPr>
          <p:spPr>
            <a:xfrm>
              <a:off x="8556866" y="3984176"/>
              <a:ext cx="40774" cy="180129"/>
            </a:xfrm>
            <a:custGeom>
              <a:avLst/>
              <a:gdLst/>
              <a:ahLst/>
              <a:cxnLst/>
              <a:rect l="l" t="t" r="r" b="b"/>
              <a:pathLst>
                <a:path w="1271" h="5615" extrusionOk="0">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7" name="Google Shape;567;p22"/>
            <p:cNvSpPr/>
            <p:nvPr/>
          </p:nvSpPr>
          <p:spPr>
            <a:xfrm>
              <a:off x="8610472" y="3984722"/>
              <a:ext cx="46131" cy="110451"/>
            </a:xfrm>
            <a:custGeom>
              <a:avLst/>
              <a:gdLst/>
              <a:ahLst/>
              <a:cxnLst/>
              <a:rect l="l" t="t" r="r" b="b"/>
              <a:pathLst>
                <a:path w="1438" h="3443" extrusionOk="0">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568" name="Google Shape;568;p22"/>
          <p:cNvGrpSpPr/>
          <p:nvPr/>
        </p:nvGrpSpPr>
        <p:grpSpPr>
          <a:xfrm>
            <a:off x="1103476" y="3520545"/>
            <a:ext cx="571067" cy="459600"/>
            <a:chOff x="827607" y="2640409"/>
            <a:chExt cx="428300" cy="344700"/>
          </a:xfrm>
        </p:grpSpPr>
        <p:sp>
          <p:nvSpPr>
            <p:cNvPr id="569" name="Google Shape;569;p22"/>
            <p:cNvSpPr/>
            <p:nvPr/>
          </p:nvSpPr>
          <p:spPr>
            <a:xfrm>
              <a:off x="827607" y="2640409"/>
              <a:ext cx="428300" cy="344700"/>
            </a:xfrm>
            <a:custGeom>
              <a:avLst/>
              <a:gdLst/>
              <a:ahLst/>
              <a:cxnLst/>
              <a:rect l="l" t="t" r="r" b="b"/>
              <a:pathLst>
                <a:path w="13351" h="10745" extrusionOk="0">
                  <a:moveTo>
                    <a:pt x="150" y="1"/>
                  </a:moveTo>
                  <a:lnTo>
                    <a:pt x="0" y="10560"/>
                  </a:lnTo>
                  <a:lnTo>
                    <a:pt x="13200" y="10744"/>
                  </a:lnTo>
                  <a:lnTo>
                    <a:pt x="13350" y="184"/>
                  </a:lnTo>
                  <a:lnTo>
                    <a:pt x="1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0" name="Google Shape;570;p22"/>
            <p:cNvSpPr/>
            <p:nvPr/>
          </p:nvSpPr>
          <p:spPr>
            <a:xfrm>
              <a:off x="842075" y="2661839"/>
              <a:ext cx="398819" cy="301809"/>
            </a:xfrm>
            <a:custGeom>
              <a:avLst/>
              <a:gdLst/>
              <a:ahLst/>
              <a:cxnLst/>
              <a:rect l="l" t="t" r="r" b="b"/>
              <a:pathLst>
                <a:path w="12432" h="9408" extrusionOk="0">
                  <a:moveTo>
                    <a:pt x="134" y="1"/>
                  </a:moveTo>
                  <a:lnTo>
                    <a:pt x="0" y="9241"/>
                  </a:lnTo>
                  <a:lnTo>
                    <a:pt x="12298" y="9408"/>
                  </a:lnTo>
                  <a:lnTo>
                    <a:pt x="12431" y="185"/>
                  </a:lnTo>
                  <a:lnTo>
                    <a:pt x="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1" name="Google Shape;571;p22"/>
            <p:cNvSpPr/>
            <p:nvPr/>
          </p:nvSpPr>
          <p:spPr>
            <a:xfrm>
              <a:off x="842075" y="2776011"/>
              <a:ext cx="394520" cy="187636"/>
            </a:xfrm>
            <a:custGeom>
              <a:avLst/>
              <a:gdLst/>
              <a:ahLst/>
              <a:cxnLst/>
              <a:rect l="l" t="t" r="r" b="b"/>
              <a:pathLst>
                <a:path w="12298" h="5849" extrusionOk="0">
                  <a:moveTo>
                    <a:pt x="4378" y="1"/>
                  </a:moveTo>
                  <a:lnTo>
                    <a:pt x="0" y="5682"/>
                  </a:lnTo>
                  <a:lnTo>
                    <a:pt x="12298" y="5849"/>
                  </a:lnTo>
                  <a:lnTo>
                    <a:pt x="8822" y="1739"/>
                  </a:lnTo>
                  <a:lnTo>
                    <a:pt x="6984" y="3627"/>
                  </a:lnTo>
                  <a:lnTo>
                    <a:pt x="437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2" name="Google Shape;572;p22"/>
            <p:cNvSpPr/>
            <p:nvPr/>
          </p:nvSpPr>
          <p:spPr>
            <a:xfrm>
              <a:off x="1031828" y="2723496"/>
              <a:ext cx="72918" cy="62556"/>
            </a:xfrm>
            <a:custGeom>
              <a:avLst/>
              <a:gdLst/>
              <a:ahLst/>
              <a:cxnLst/>
              <a:rect l="l" t="t" r="r" b="b"/>
              <a:pathLst>
                <a:path w="2273" h="1950" extrusionOk="0">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573" name="Google Shape;573;p22"/>
          <p:cNvGrpSpPr/>
          <p:nvPr/>
        </p:nvGrpSpPr>
        <p:grpSpPr>
          <a:xfrm>
            <a:off x="7281871" y="2512121"/>
            <a:ext cx="736172" cy="592539"/>
            <a:chOff x="5461403" y="1884091"/>
            <a:chExt cx="552129" cy="444404"/>
          </a:xfrm>
        </p:grpSpPr>
        <p:sp>
          <p:nvSpPr>
            <p:cNvPr id="574" name="Google Shape;574;p22"/>
            <p:cNvSpPr/>
            <p:nvPr/>
          </p:nvSpPr>
          <p:spPr>
            <a:xfrm>
              <a:off x="5461403" y="1884091"/>
              <a:ext cx="552129" cy="444404"/>
            </a:xfrm>
            <a:custGeom>
              <a:avLst/>
              <a:gdLst/>
              <a:ahLst/>
              <a:cxnLst/>
              <a:rect l="l" t="t" r="r" b="b"/>
              <a:pathLst>
                <a:path w="17211" h="13853" extrusionOk="0">
                  <a:moveTo>
                    <a:pt x="201" y="1"/>
                  </a:moveTo>
                  <a:lnTo>
                    <a:pt x="1" y="13602"/>
                  </a:lnTo>
                  <a:lnTo>
                    <a:pt x="17027" y="13852"/>
                  </a:lnTo>
                  <a:lnTo>
                    <a:pt x="17210" y="235"/>
                  </a:lnTo>
                  <a:lnTo>
                    <a:pt x="2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5" name="Google Shape;575;p22"/>
            <p:cNvSpPr/>
            <p:nvPr/>
          </p:nvSpPr>
          <p:spPr>
            <a:xfrm>
              <a:off x="5480715" y="1911455"/>
              <a:ext cx="512991" cy="389162"/>
            </a:xfrm>
            <a:custGeom>
              <a:avLst/>
              <a:gdLst/>
              <a:ahLst/>
              <a:cxnLst/>
              <a:rect l="l" t="t" r="r" b="b"/>
              <a:pathLst>
                <a:path w="15991" h="12131" extrusionOk="0">
                  <a:moveTo>
                    <a:pt x="167" y="0"/>
                  </a:moveTo>
                  <a:lnTo>
                    <a:pt x="0" y="11897"/>
                  </a:lnTo>
                  <a:lnTo>
                    <a:pt x="15823" y="12130"/>
                  </a:lnTo>
                  <a:lnTo>
                    <a:pt x="15990" y="234"/>
                  </a:lnTo>
                  <a:lnTo>
                    <a:pt x="16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6" name="Google Shape;576;p22"/>
            <p:cNvSpPr/>
            <p:nvPr/>
          </p:nvSpPr>
          <p:spPr>
            <a:xfrm>
              <a:off x="5480715" y="2058831"/>
              <a:ext cx="507634" cy="241787"/>
            </a:xfrm>
            <a:custGeom>
              <a:avLst/>
              <a:gdLst/>
              <a:ahLst/>
              <a:cxnLst/>
              <a:rect l="l" t="t" r="r" b="b"/>
              <a:pathLst>
                <a:path w="15824" h="7537" extrusionOk="0">
                  <a:moveTo>
                    <a:pt x="5631" y="1"/>
                  </a:moveTo>
                  <a:lnTo>
                    <a:pt x="0" y="7303"/>
                  </a:lnTo>
                  <a:lnTo>
                    <a:pt x="15823" y="7536"/>
                  </a:lnTo>
                  <a:lnTo>
                    <a:pt x="11345" y="2223"/>
                  </a:lnTo>
                  <a:lnTo>
                    <a:pt x="8989" y="4663"/>
                  </a:lnTo>
                  <a:lnTo>
                    <a:pt x="563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7" name="Google Shape;577;p22"/>
            <p:cNvSpPr/>
            <p:nvPr/>
          </p:nvSpPr>
          <p:spPr>
            <a:xfrm>
              <a:off x="5724747" y="1991302"/>
              <a:ext cx="93674" cy="79911"/>
            </a:xfrm>
            <a:custGeom>
              <a:avLst/>
              <a:gdLst/>
              <a:ahLst/>
              <a:cxnLst/>
              <a:rect l="l" t="t" r="r" b="b"/>
              <a:pathLst>
                <a:path w="2920" h="2491" extrusionOk="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578" name="Google Shape;578;p22"/>
          <p:cNvGrpSpPr/>
          <p:nvPr/>
        </p:nvGrpSpPr>
        <p:grpSpPr>
          <a:xfrm>
            <a:off x="9771835" y="2128359"/>
            <a:ext cx="807603" cy="649684"/>
            <a:chOff x="7328876" y="1596269"/>
            <a:chExt cx="605702" cy="487263"/>
          </a:xfrm>
        </p:grpSpPr>
        <p:sp>
          <p:nvSpPr>
            <p:cNvPr id="579" name="Google Shape;579;p22"/>
            <p:cNvSpPr/>
            <p:nvPr/>
          </p:nvSpPr>
          <p:spPr>
            <a:xfrm>
              <a:off x="7328876" y="1596269"/>
              <a:ext cx="605702" cy="487263"/>
            </a:xfrm>
            <a:custGeom>
              <a:avLst/>
              <a:gdLst/>
              <a:ahLst/>
              <a:cxnLst/>
              <a:rect l="l" t="t" r="r" b="b"/>
              <a:pathLst>
                <a:path w="18881" h="15189" extrusionOk="0">
                  <a:moveTo>
                    <a:pt x="218" y="1"/>
                  </a:moveTo>
                  <a:lnTo>
                    <a:pt x="0" y="14938"/>
                  </a:lnTo>
                  <a:lnTo>
                    <a:pt x="18664" y="15189"/>
                  </a:lnTo>
                  <a:lnTo>
                    <a:pt x="18881" y="268"/>
                  </a:lnTo>
                  <a:lnTo>
                    <a:pt x="21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0" name="Google Shape;580;p22"/>
            <p:cNvSpPr/>
            <p:nvPr/>
          </p:nvSpPr>
          <p:spPr>
            <a:xfrm>
              <a:off x="7349760" y="1626809"/>
              <a:ext cx="562844" cy="426696"/>
            </a:xfrm>
            <a:custGeom>
              <a:avLst/>
              <a:gdLst/>
              <a:ahLst/>
              <a:cxnLst/>
              <a:rect l="l" t="t" r="r" b="b"/>
              <a:pathLst>
                <a:path w="17545" h="13301" extrusionOk="0">
                  <a:moveTo>
                    <a:pt x="185" y="1"/>
                  </a:moveTo>
                  <a:lnTo>
                    <a:pt x="1" y="13050"/>
                  </a:lnTo>
                  <a:lnTo>
                    <a:pt x="17361" y="13301"/>
                  </a:lnTo>
                  <a:lnTo>
                    <a:pt x="17545" y="252"/>
                  </a:lnTo>
                  <a:lnTo>
                    <a:pt x="18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1" name="Google Shape;581;p22"/>
            <p:cNvSpPr/>
            <p:nvPr/>
          </p:nvSpPr>
          <p:spPr>
            <a:xfrm>
              <a:off x="7349760" y="1788172"/>
              <a:ext cx="556973" cy="265334"/>
            </a:xfrm>
            <a:custGeom>
              <a:avLst/>
              <a:gdLst/>
              <a:ahLst/>
              <a:cxnLst/>
              <a:rect l="l" t="t" r="r" b="b"/>
              <a:pathLst>
                <a:path w="17362" h="8271" extrusionOk="0">
                  <a:moveTo>
                    <a:pt x="6183" y="0"/>
                  </a:moveTo>
                  <a:lnTo>
                    <a:pt x="1" y="8020"/>
                  </a:lnTo>
                  <a:lnTo>
                    <a:pt x="17361" y="8271"/>
                  </a:lnTo>
                  <a:lnTo>
                    <a:pt x="12449" y="2440"/>
                  </a:lnTo>
                  <a:lnTo>
                    <a:pt x="9859" y="5113"/>
                  </a:lnTo>
                  <a:lnTo>
                    <a:pt x="618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2" name="Google Shape;582;p22"/>
            <p:cNvSpPr/>
            <p:nvPr/>
          </p:nvSpPr>
          <p:spPr>
            <a:xfrm>
              <a:off x="7617948" y="1714195"/>
              <a:ext cx="102784" cy="87835"/>
            </a:xfrm>
            <a:custGeom>
              <a:avLst/>
              <a:gdLst/>
              <a:ahLst/>
              <a:cxnLst/>
              <a:rect l="l" t="t" r="r" b="b"/>
              <a:pathLst>
                <a:path w="3204" h="2738" extrusionOk="0">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583" name="Google Shape;583;p22"/>
          <p:cNvGrpSpPr/>
          <p:nvPr/>
        </p:nvGrpSpPr>
        <p:grpSpPr>
          <a:xfrm>
            <a:off x="4018650" y="1846783"/>
            <a:ext cx="1347189" cy="1083491"/>
            <a:chOff x="3013987" y="1385087"/>
            <a:chExt cx="1010392" cy="812618"/>
          </a:xfrm>
        </p:grpSpPr>
        <p:sp>
          <p:nvSpPr>
            <p:cNvPr id="584" name="Google Shape;584;p22"/>
            <p:cNvSpPr/>
            <p:nvPr/>
          </p:nvSpPr>
          <p:spPr>
            <a:xfrm>
              <a:off x="3013987" y="1385087"/>
              <a:ext cx="1010392" cy="812618"/>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5" name="Google Shape;585;p22"/>
            <p:cNvSpPr/>
            <p:nvPr/>
          </p:nvSpPr>
          <p:spPr>
            <a:xfrm>
              <a:off x="3048826" y="1435452"/>
              <a:ext cx="939110" cy="711342"/>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6" name="Google Shape;586;p22"/>
            <p:cNvSpPr/>
            <p:nvPr/>
          </p:nvSpPr>
          <p:spPr>
            <a:xfrm>
              <a:off x="3048826" y="1704539"/>
              <a:ext cx="928941" cy="442255"/>
            </a:xfrm>
            <a:custGeom>
              <a:avLst/>
              <a:gdLst/>
              <a:ahLst/>
              <a:cxnLst/>
              <a:rect l="l" t="t" r="r" b="b"/>
              <a:pathLst>
                <a:path w="28957" h="13786" extrusionOk="0">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7" name="Google Shape;587;p22"/>
            <p:cNvSpPr/>
            <p:nvPr/>
          </p:nvSpPr>
          <p:spPr>
            <a:xfrm>
              <a:off x="3496150" y="1581256"/>
              <a:ext cx="171275" cy="146189"/>
            </a:xfrm>
            <a:custGeom>
              <a:avLst/>
              <a:gdLst/>
              <a:ahLst/>
              <a:cxnLst/>
              <a:rect l="l" t="t" r="r" b="b"/>
              <a:pathLst>
                <a:path w="5339" h="4557" extrusionOk="0">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588" name="Google Shape;588;p22"/>
          <p:cNvGrpSpPr/>
          <p:nvPr/>
        </p:nvGrpSpPr>
        <p:grpSpPr>
          <a:xfrm>
            <a:off x="2954492" y="3909355"/>
            <a:ext cx="775480" cy="623935"/>
            <a:chOff x="2215869" y="2932016"/>
            <a:chExt cx="581610" cy="467951"/>
          </a:xfrm>
        </p:grpSpPr>
        <p:sp>
          <p:nvSpPr>
            <p:cNvPr id="589" name="Google Shape;589;p22"/>
            <p:cNvSpPr/>
            <p:nvPr/>
          </p:nvSpPr>
          <p:spPr>
            <a:xfrm>
              <a:off x="2215869" y="2932016"/>
              <a:ext cx="581610" cy="467951"/>
            </a:xfrm>
            <a:custGeom>
              <a:avLst/>
              <a:gdLst/>
              <a:ahLst/>
              <a:cxnLst/>
              <a:rect l="l" t="t" r="r" b="b"/>
              <a:pathLst>
                <a:path w="18130" h="14587" extrusionOk="0">
                  <a:moveTo>
                    <a:pt x="201" y="0"/>
                  </a:moveTo>
                  <a:lnTo>
                    <a:pt x="0" y="14336"/>
                  </a:lnTo>
                  <a:lnTo>
                    <a:pt x="17929" y="14586"/>
                  </a:lnTo>
                  <a:lnTo>
                    <a:pt x="18129" y="251"/>
                  </a:lnTo>
                  <a:lnTo>
                    <a:pt x="2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0" name="Google Shape;590;p22"/>
            <p:cNvSpPr/>
            <p:nvPr/>
          </p:nvSpPr>
          <p:spPr>
            <a:xfrm>
              <a:off x="2235694" y="2961466"/>
              <a:ext cx="540869" cy="409565"/>
            </a:xfrm>
            <a:custGeom>
              <a:avLst/>
              <a:gdLst/>
              <a:ahLst/>
              <a:cxnLst/>
              <a:rect l="l" t="t" r="r" b="b"/>
              <a:pathLst>
                <a:path w="16860" h="12767" extrusionOk="0">
                  <a:moveTo>
                    <a:pt x="184" y="1"/>
                  </a:moveTo>
                  <a:lnTo>
                    <a:pt x="0" y="12532"/>
                  </a:lnTo>
                  <a:lnTo>
                    <a:pt x="16676" y="12766"/>
                  </a:lnTo>
                  <a:lnTo>
                    <a:pt x="16859" y="235"/>
                  </a:lnTo>
                  <a:lnTo>
                    <a:pt x="18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1" name="Google Shape;591;p22"/>
            <p:cNvSpPr/>
            <p:nvPr/>
          </p:nvSpPr>
          <p:spPr>
            <a:xfrm>
              <a:off x="2235694" y="3115867"/>
              <a:ext cx="534966" cy="255164"/>
            </a:xfrm>
            <a:custGeom>
              <a:avLst/>
              <a:gdLst/>
              <a:ahLst/>
              <a:cxnLst/>
              <a:rect l="l" t="t" r="r" b="b"/>
              <a:pathLst>
                <a:path w="16676" h="7954" extrusionOk="0">
                  <a:moveTo>
                    <a:pt x="5949" y="0"/>
                  </a:moveTo>
                  <a:lnTo>
                    <a:pt x="0" y="7719"/>
                  </a:lnTo>
                  <a:lnTo>
                    <a:pt x="16676" y="7953"/>
                  </a:lnTo>
                  <a:lnTo>
                    <a:pt x="11964" y="2356"/>
                  </a:lnTo>
                  <a:lnTo>
                    <a:pt x="9474" y="4929"/>
                  </a:lnTo>
                  <a:lnTo>
                    <a:pt x="594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2" name="Google Shape;592;p22"/>
            <p:cNvSpPr/>
            <p:nvPr/>
          </p:nvSpPr>
          <p:spPr>
            <a:xfrm>
              <a:off x="2493136" y="3045098"/>
              <a:ext cx="99031" cy="84435"/>
            </a:xfrm>
            <a:custGeom>
              <a:avLst/>
              <a:gdLst/>
              <a:ahLst/>
              <a:cxnLst/>
              <a:rect l="l" t="t" r="r" b="b"/>
              <a:pathLst>
                <a:path w="3087" h="2632" extrusionOk="0">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593" name="Google Shape;593;p22"/>
          <p:cNvGrpSpPr/>
          <p:nvPr/>
        </p:nvGrpSpPr>
        <p:grpSpPr>
          <a:xfrm>
            <a:off x="8820598" y="3479099"/>
            <a:ext cx="968431" cy="781896"/>
            <a:chOff x="6615448" y="2609324"/>
            <a:chExt cx="726323" cy="586422"/>
          </a:xfrm>
        </p:grpSpPr>
        <p:sp>
          <p:nvSpPr>
            <p:cNvPr id="594" name="Google Shape;594;p22"/>
            <p:cNvSpPr/>
            <p:nvPr/>
          </p:nvSpPr>
          <p:spPr>
            <a:xfrm>
              <a:off x="6617598" y="2611473"/>
              <a:ext cx="724174" cy="582669"/>
            </a:xfrm>
            <a:custGeom>
              <a:avLst/>
              <a:gdLst/>
              <a:ahLst/>
              <a:cxnLst/>
              <a:rect l="l" t="t" r="r" b="b"/>
              <a:pathLst>
                <a:path w="22574" h="18163" extrusionOk="0">
                  <a:moveTo>
                    <a:pt x="267" y="0"/>
                  </a:moveTo>
                  <a:lnTo>
                    <a:pt x="0" y="17845"/>
                  </a:lnTo>
                  <a:lnTo>
                    <a:pt x="22323" y="18162"/>
                  </a:lnTo>
                  <a:lnTo>
                    <a:pt x="22573" y="318"/>
                  </a:lnTo>
                  <a:lnTo>
                    <a:pt x="2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5" name="Google Shape;595;p22"/>
            <p:cNvSpPr/>
            <p:nvPr/>
          </p:nvSpPr>
          <p:spPr>
            <a:xfrm>
              <a:off x="6615448" y="2609324"/>
              <a:ext cx="726323" cy="586422"/>
            </a:xfrm>
            <a:custGeom>
              <a:avLst/>
              <a:gdLst/>
              <a:ahLst/>
              <a:cxnLst/>
              <a:rect l="l" t="t" r="r" b="b"/>
              <a:pathLst>
                <a:path w="22641" h="18280" extrusionOk="0">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6" name="Google Shape;596;p22"/>
            <p:cNvSpPr/>
            <p:nvPr/>
          </p:nvSpPr>
          <p:spPr>
            <a:xfrm>
              <a:off x="6642781" y="2647916"/>
              <a:ext cx="672718" cy="509783"/>
            </a:xfrm>
            <a:custGeom>
              <a:avLst/>
              <a:gdLst/>
              <a:ahLst/>
              <a:cxnLst/>
              <a:rect l="l" t="t" r="r" b="b"/>
              <a:pathLst>
                <a:path w="20970" h="15891" extrusionOk="0">
                  <a:moveTo>
                    <a:pt x="234" y="1"/>
                  </a:moveTo>
                  <a:lnTo>
                    <a:pt x="0" y="15590"/>
                  </a:lnTo>
                  <a:lnTo>
                    <a:pt x="20752" y="15890"/>
                  </a:lnTo>
                  <a:lnTo>
                    <a:pt x="20970" y="301"/>
                  </a:lnTo>
                  <a:lnTo>
                    <a:pt x="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7" name="Google Shape;597;p22"/>
            <p:cNvSpPr/>
            <p:nvPr/>
          </p:nvSpPr>
          <p:spPr>
            <a:xfrm>
              <a:off x="6642781" y="2840332"/>
              <a:ext cx="665756" cy="317367"/>
            </a:xfrm>
            <a:custGeom>
              <a:avLst/>
              <a:gdLst/>
              <a:ahLst/>
              <a:cxnLst/>
              <a:rect l="l" t="t" r="r" b="b"/>
              <a:pathLst>
                <a:path w="20753" h="9893" extrusionOk="0">
                  <a:moveTo>
                    <a:pt x="7386" y="1"/>
                  </a:moveTo>
                  <a:lnTo>
                    <a:pt x="0" y="9592"/>
                  </a:lnTo>
                  <a:lnTo>
                    <a:pt x="20752" y="9892"/>
                  </a:lnTo>
                  <a:lnTo>
                    <a:pt x="14888" y="2942"/>
                  </a:lnTo>
                  <a:lnTo>
                    <a:pt x="11797" y="6133"/>
                  </a:lnTo>
                  <a:lnTo>
                    <a:pt x="7386" y="1"/>
                  </a:ln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dirty="0"/>
            </a:p>
          </p:txBody>
        </p:sp>
        <p:sp>
          <p:nvSpPr>
            <p:cNvPr id="598" name="Google Shape;598;p22"/>
            <p:cNvSpPr/>
            <p:nvPr/>
          </p:nvSpPr>
          <p:spPr>
            <a:xfrm>
              <a:off x="6962939" y="2751887"/>
              <a:ext cx="123155" cy="105222"/>
            </a:xfrm>
            <a:custGeom>
              <a:avLst/>
              <a:gdLst/>
              <a:ahLst/>
              <a:cxnLst/>
              <a:rect l="l" t="t" r="r" b="b"/>
              <a:pathLst>
                <a:path w="3839" h="3280" extrusionOk="0">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dirty="0"/>
            </a:p>
          </p:txBody>
        </p:sp>
      </p:grpSp>
      <p:grpSp>
        <p:nvGrpSpPr>
          <p:cNvPr id="599" name="Google Shape;599;p22"/>
          <p:cNvGrpSpPr/>
          <p:nvPr/>
        </p:nvGrpSpPr>
        <p:grpSpPr>
          <a:xfrm>
            <a:off x="7146109" y="1230034"/>
            <a:ext cx="1153511" cy="931261"/>
            <a:chOff x="5359581" y="922525"/>
            <a:chExt cx="865133" cy="698446"/>
          </a:xfrm>
        </p:grpSpPr>
        <p:sp>
          <p:nvSpPr>
            <p:cNvPr id="600" name="Google Shape;600;p22"/>
            <p:cNvSpPr/>
            <p:nvPr/>
          </p:nvSpPr>
          <p:spPr>
            <a:xfrm>
              <a:off x="5361698" y="924642"/>
              <a:ext cx="863016" cy="694179"/>
            </a:xfrm>
            <a:custGeom>
              <a:avLst/>
              <a:gdLst/>
              <a:ahLst/>
              <a:cxnLst/>
              <a:rect l="l" t="t" r="r" b="b"/>
              <a:pathLst>
                <a:path w="26902" h="21639" extrusionOk="0">
                  <a:moveTo>
                    <a:pt x="302" y="1"/>
                  </a:moveTo>
                  <a:lnTo>
                    <a:pt x="1" y="21254"/>
                  </a:lnTo>
                  <a:lnTo>
                    <a:pt x="26584" y="21638"/>
                  </a:lnTo>
                  <a:lnTo>
                    <a:pt x="26902" y="385"/>
                  </a:lnTo>
                  <a:lnTo>
                    <a:pt x="3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1" name="Google Shape;601;p22"/>
            <p:cNvSpPr/>
            <p:nvPr/>
          </p:nvSpPr>
          <p:spPr>
            <a:xfrm>
              <a:off x="5359581" y="922525"/>
              <a:ext cx="865133" cy="698446"/>
            </a:xfrm>
            <a:custGeom>
              <a:avLst/>
              <a:gdLst/>
              <a:ahLst/>
              <a:cxnLst/>
              <a:rect l="l" t="t" r="r" b="b"/>
              <a:pathLst>
                <a:path w="26968" h="21772" extrusionOk="0">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2" name="Google Shape;602;p22"/>
            <p:cNvSpPr/>
            <p:nvPr/>
          </p:nvSpPr>
          <p:spPr>
            <a:xfrm>
              <a:off x="5387426" y="968079"/>
              <a:ext cx="801904" cy="607306"/>
            </a:xfrm>
            <a:custGeom>
              <a:avLst/>
              <a:gdLst/>
              <a:ahLst/>
              <a:cxnLst/>
              <a:rect l="l" t="t" r="r" b="b"/>
              <a:pathLst>
                <a:path w="24997" h="18931" extrusionOk="0">
                  <a:moveTo>
                    <a:pt x="268" y="0"/>
                  </a:moveTo>
                  <a:lnTo>
                    <a:pt x="1" y="18580"/>
                  </a:lnTo>
                  <a:lnTo>
                    <a:pt x="24730" y="18931"/>
                  </a:lnTo>
                  <a:lnTo>
                    <a:pt x="24997" y="351"/>
                  </a:lnTo>
                  <a:lnTo>
                    <a:pt x="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3" name="Google Shape;603;p22"/>
            <p:cNvSpPr/>
            <p:nvPr/>
          </p:nvSpPr>
          <p:spPr>
            <a:xfrm>
              <a:off x="5391179" y="968079"/>
              <a:ext cx="801390" cy="607306"/>
            </a:xfrm>
            <a:custGeom>
              <a:avLst/>
              <a:gdLst/>
              <a:ahLst/>
              <a:cxnLst/>
              <a:rect l="l" t="t" r="r" b="b"/>
              <a:pathLst>
                <a:path w="24981" h="18931" extrusionOk="0">
                  <a:moveTo>
                    <a:pt x="251" y="0"/>
                  </a:moveTo>
                  <a:lnTo>
                    <a:pt x="1" y="18580"/>
                  </a:lnTo>
                  <a:lnTo>
                    <a:pt x="24713" y="18931"/>
                  </a:lnTo>
                  <a:lnTo>
                    <a:pt x="24980" y="351"/>
                  </a:lnTo>
                  <a:lnTo>
                    <a:pt x="251" y="0"/>
                  </a:ln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4" name="Google Shape;604;p22"/>
            <p:cNvSpPr/>
            <p:nvPr/>
          </p:nvSpPr>
          <p:spPr>
            <a:xfrm>
              <a:off x="5391725" y="1197483"/>
              <a:ext cx="793338" cy="377902"/>
            </a:xfrm>
            <a:custGeom>
              <a:avLst/>
              <a:gdLst/>
              <a:ahLst/>
              <a:cxnLst/>
              <a:rect l="l" t="t" r="r" b="b"/>
              <a:pathLst>
                <a:path w="24730" h="11780" extrusionOk="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5" name="Google Shape;605;p22"/>
            <p:cNvSpPr/>
            <p:nvPr/>
          </p:nvSpPr>
          <p:spPr>
            <a:xfrm>
              <a:off x="5773669" y="1092421"/>
              <a:ext cx="146060" cy="124920"/>
            </a:xfrm>
            <a:custGeom>
              <a:avLst/>
              <a:gdLst/>
              <a:ahLst/>
              <a:cxnLst/>
              <a:rect l="l" t="t" r="r" b="b"/>
              <a:pathLst>
                <a:path w="4553" h="3894" extrusionOk="0">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606" name="Google Shape;606;p22"/>
          <p:cNvGrpSpPr/>
          <p:nvPr/>
        </p:nvGrpSpPr>
        <p:grpSpPr>
          <a:xfrm>
            <a:off x="8819871" y="4437478"/>
            <a:ext cx="482440" cy="390991"/>
            <a:chOff x="6614903" y="3328108"/>
            <a:chExt cx="361830" cy="293243"/>
          </a:xfrm>
        </p:grpSpPr>
        <p:sp>
          <p:nvSpPr>
            <p:cNvPr id="607" name="Google Shape;607;p22"/>
            <p:cNvSpPr/>
            <p:nvPr/>
          </p:nvSpPr>
          <p:spPr>
            <a:xfrm>
              <a:off x="6617052" y="3330257"/>
              <a:ext cx="359681" cy="288945"/>
            </a:xfrm>
            <a:custGeom>
              <a:avLst/>
              <a:gdLst/>
              <a:ahLst/>
              <a:cxnLst/>
              <a:rect l="l" t="t" r="r" b="b"/>
              <a:pathLst>
                <a:path w="11212" h="9007" extrusionOk="0">
                  <a:moveTo>
                    <a:pt x="134" y="0"/>
                  </a:moveTo>
                  <a:lnTo>
                    <a:pt x="0" y="8856"/>
                  </a:lnTo>
                  <a:lnTo>
                    <a:pt x="11078" y="9006"/>
                  </a:lnTo>
                  <a:lnTo>
                    <a:pt x="11212" y="167"/>
                  </a:lnTo>
                  <a:lnTo>
                    <a:pt x="13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8" name="Google Shape;608;p22"/>
            <p:cNvSpPr/>
            <p:nvPr/>
          </p:nvSpPr>
          <p:spPr>
            <a:xfrm>
              <a:off x="6614903" y="3328108"/>
              <a:ext cx="361830" cy="293243"/>
            </a:xfrm>
            <a:custGeom>
              <a:avLst/>
              <a:gdLst/>
              <a:ahLst/>
              <a:cxnLst/>
              <a:rect l="l" t="t" r="r" b="b"/>
              <a:pathLst>
                <a:path w="11279" h="9141" extrusionOk="0">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9" name="Google Shape;609;p22"/>
            <p:cNvSpPr/>
            <p:nvPr/>
          </p:nvSpPr>
          <p:spPr>
            <a:xfrm>
              <a:off x="6627767" y="3348479"/>
              <a:ext cx="333953" cy="253015"/>
            </a:xfrm>
            <a:custGeom>
              <a:avLst/>
              <a:gdLst/>
              <a:ahLst/>
              <a:cxnLst/>
              <a:rect l="l" t="t" r="r" b="b"/>
              <a:pathLst>
                <a:path w="10410" h="7887" extrusionOk="0">
                  <a:moveTo>
                    <a:pt x="117" y="0"/>
                  </a:moveTo>
                  <a:lnTo>
                    <a:pt x="1" y="7736"/>
                  </a:lnTo>
                  <a:lnTo>
                    <a:pt x="10293" y="7887"/>
                  </a:lnTo>
                  <a:lnTo>
                    <a:pt x="10410" y="134"/>
                  </a:lnTo>
                  <a:lnTo>
                    <a:pt x="1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0" name="Google Shape;610;p22"/>
            <p:cNvSpPr/>
            <p:nvPr/>
          </p:nvSpPr>
          <p:spPr>
            <a:xfrm>
              <a:off x="6631521" y="3348479"/>
              <a:ext cx="333953" cy="253015"/>
            </a:xfrm>
            <a:custGeom>
              <a:avLst/>
              <a:gdLst/>
              <a:ahLst/>
              <a:cxnLst/>
              <a:rect l="l" t="t" r="r" b="b"/>
              <a:pathLst>
                <a:path w="10410" h="7887" extrusionOk="0">
                  <a:moveTo>
                    <a:pt x="101" y="0"/>
                  </a:moveTo>
                  <a:lnTo>
                    <a:pt x="0" y="7736"/>
                  </a:lnTo>
                  <a:lnTo>
                    <a:pt x="10293" y="7887"/>
                  </a:lnTo>
                  <a:lnTo>
                    <a:pt x="10410" y="134"/>
                  </a:lnTo>
                  <a:lnTo>
                    <a:pt x="101" y="0"/>
                  </a:lnTo>
                  <a:close/>
                </a:path>
              </a:pathLst>
            </a:custGeom>
            <a:solidFill>
              <a:srgbClr val="FFFFFF">
                <a:alpha val="272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dirty="0"/>
            </a:p>
          </p:txBody>
        </p:sp>
        <p:sp>
          <p:nvSpPr>
            <p:cNvPr id="611" name="Google Shape;611;p22"/>
            <p:cNvSpPr/>
            <p:nvPr/>
          </p:nvSpPr>
          <p:spPr>
            <a:xfrm>
              <a:off x="6629917" y="3443885"/>
              <a:ext cx="330199" cy="157609"/>
            </a:xfrm>
            <a:custGeom>
              <a:avLst/>
              <a:gdLst/>
              <a:ahLst/>
              <a:cxnLst/>
              <a:rect l="l" t="t" r="r" b="b"/>
              <a:pathLst>
                <a:path w="10293" h="4913" extrusionOk="0">
                  <a:moveTo>
                    <a:pt x="3660" y="1"/>
                  </a:moveTo>
                  <a:lnTo>
                    <a:pt x="0" y="4762"/>
                  </a:lnTo>
                  <a:lnTo>
                    <a:pt x="10293" y="4913"/>
                  </a:lnTo>
                  <a:lnTo>
                    <a:pt x="7369" y="1454"/>
                  </a:lnTo>
                  <a:lnTo>
                    <a:pt x="5848" y="3042"/>
                  </a:lnTo>
                  <a:lnTo>
                    <a:pt x="3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2" name="Google Shape;612;p22"/>
            <p:cNvSpPr/>
            <p:nvPr/>
          </p:nvSpPr>
          <p:spPr>
            <a:xfrm>
              <a:off x="6788584" y="3399935"/>
              <a:ext cx="61112" cy="52419"/>
            </a:xfrm>
            <a:custGeom>
              <a:avLst/>
              <a:gdLst/>
              <a:ahLst/>
              <a:cxnLst/>
              <a:rect l="l" t="t" r="r" b="b"/>
              <a:pathLst>
                <a:path w="1905" h="1634" extrusionOk="0">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613" name="Google Shape;613;p22"/>
          <p:cNvGrpSpPr/>
          <p:nvPr/>
        </p:nvGrpSpPr>
        <p:grpSpPr>
          <a:xfrm>
            <a:off x="1126317" y="2039006"/>
            <a:ext cx="668291" cy="539628"/>
            <a:chOff x="844738" y="1529254"/>
            <a:chExt cx="501218" cy="404721"/>
          </a:xfrm>
        </p:grpSpPr>
        <p:sp>
          <p:nvSpPr>
            <p:cNvPr id="614" name="Google Shape;614;p22"/>
            <p:cNvSpPr/>
            <p:nvPr/>
          </p:nvSpPr>
          <p:spPr>
            <a:xfrm>
              <a:off x="847432" y="1530890"/>
              <a:ext cx="498523" cy="401481"/>
            </a:xfrm>
            <a:custGeom>
              <a:avLst/>
              <a:gdLst/>
              <a:ahLst/>
              <a:cxnLst/>
              <a:rect l="l" t="t" r="r" b="b"/>
              <a:pathLst>
                <a:path w="15540" h="12515" extrusionOk="0">
                  <a:moveTo>
                    <a:pt x="167" y="0"/>
                  </a:moveTo>
                  <a:lnTo>
                    <a:pt x="0" y="12298"/>
                  </a:lnTo>
                  <a:lnTo>
                    <a:pt x="15355" y="12515"/>
                  </a:lnTo>
                  <a:lnTo>
                    <a:pt x="15539" y="234"/>
                  </a:lnTo>
                  <a:lnTo>
                    <a:pt x="1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5" name="Google Shape;615;p22"/>
            <p:cNvSpPr/>
            <p:nvPr/>
          </p:nvSpPr>
          <p:spPr>
            <a:xfrm>
              <a:off x="844738" y="1529254"/>
              <a:ext cx="501218" cy="404721"/>
            </a:xfrm>
            <a:custGeom>
              <a:avLst/>
              <a:gdLst/>
              <a:ahLst/>
              <a:cxnLst/>
              <a:rect l="l" t="t" r="r" b="b"/>
              <a:pathLst>
                <a:path w="15624" h="12616" extrusionOk="0">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6" name="Google Shape;616;p22"/>
            <p:cNvSpPr/>
            <p:nvPr/>
          </p:nvSpPr>
          <p:spPr>
            <a:xfrm>
              <a:off x="864563" y="1556073"/>
              <a:ext cx="463171" cy="351116"/>
            </a:xfrm>
            <a:custGeom>
              <a:avLst/>
              <a:gdLst/>
              <a:ahLst/>
              <a:cxnLst/>
              <a:rect l="l" t="t" r="r" b="b"/>
              <a:pathLst>
                <a:path w="14438" h="10945" extrusionOk="0">
                  <a:moveTo>
                    <a:pt x="151" y="0"/>
                  </a:moveTo>
                  <a:lnTo>
                    <a:pt x="1" y="10744"/>
                  </a:lnTo>
                  <a:lnTo>
                    <a:pt x="14287" y="10944"/>
                  </a:lnTo>
                  <a:lnTo>
                    <a:pt x="14437" y="201"/>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7" name="Google Shape;617;p22"/>
            <p:cNvSpPr/>
            <p:nvPr/>
          </p:nvSpPr>
          <p:spPr>
            <a:xfrm>
              <a:off x="868316" y="1689013"/>
              <a:ext cx="458327" cy="218176"/>
            </a:xfrm>
            <a:custGeom>
              <a:avLst/>
              <a:gdLst/>
              <a:ahLst/>
              <a:cxnLst/>
              <a:rect l="l" t="t" r="r" b="b"/>
              <a:pathLst>
                <a:path w="14287" h="6801" extrusionOk="0">
                  <a:moveTo>
                    <a:pt x="5080" y="0"/>
                  </a:moveTo>
                  <a:lnTo>
                    <a:pt x="1" y="6600"/>
                  </a:lnTo>
                  <a:lnTo>
                    <a:pt x="14287" y="6800"/>
                  </a:lnTo>
                  <a:lnTo>
                    <a:pt x="10243" y="2005"/>
                  </a:lnTo>
                  <a:lnTo>
                    <a:pt x="8121" y="4211"/>
                  </a:lnTo>
                  <a:lnTo>
                    <a:pt x="5080" y="0"/>
                  </a:ln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8" name="Google Shape;618;p22"/>
            <p:cNvSpPr/>
            <p:nvPr/>
          </p:nvSpPr>
          <p:spPr>
            <a:xfrm>
              <a:off x="1088770" y="1627900"/>
              <a:ext cx="84595" cy="72116"/>
            </a:xfrm>
            <a:custGeom>
              <a:avLst/>
              <a:gdLst/>
              <a:ahLst/>
              <a:cxnLst/>
              <a:rect l="l" t="t" r="r" b="b"/>
              <a:pathLst>
                <a:path w="2637" h="2248" extrusionOk="0">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dirty="0"/>
            </a:p>
          </p:txBody>
        </p:sp>
      </p:grpSp>
      <p:grpSp>
        <p:nvGrpSpPr>
          <p:cNvPr id="619" name="Google Shape;619;p22"/>
          <p:cNvGrpSpPr/>
          <p:nvPr/>
        </p:nvGrpSpPr>
        <p:grpSpPr>
          <a:xfrm>
            <a:off x="8854133" y="2537871"/>
            <a:ext cx="447495" cy="363103"/>
            <a:chOff x="6640599" y="1903403"/>
            <a:chExt cx="335621" cy="272327"/>
          </a:xfrm>
        </p:grpSpPr>
        <p:sp>
          <p:nvSpPr>
            <p:cNvPr id="620" name="Google Shape;620;p22"/>
            <p:cNvSpPr/>
            <p:nvPr/>
          </p:nvSpPr>
          <p:spPr>
            <a:xfrm>
              <a:off x="6642781" y="1905553"/>
              <a:ext cx="332894" cy="268028"/>
            </a:xfrm>
            <a:custGeom>
              <a:avLst/>
              <a:gdLst/>
              <a:ahLst/>
              <a:cxnLst/>
              <a:rect l="l" t="t" r="r" b="b"/>
              <a:pathLst>
                <a:path w="10377" h="8355" extrusionOk="0">
                  <a:moveTo>
                    <a:pt x="117" y="0"/>
                  </a:moveTo>
                  <a:lnTo>
                    <a:pt x="0" y="8204"/>
                  </a:lnTo>
                  <a:lnTo>
                    <a:pt x="10259" y="8355"/>
                  </a:lnTo>
                  <a:lnTo>
                    <a:pt x="10376" y="151"/>
                  </a:lnTo>
                  <a:lnTo>
                    <a:pt x="11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1" name="Google Shape;621;p22"/>
            <p:cNvSpPr/>
            <p:nvPr/>
          </p:nvSpPr>
          <p:spPr>
            <a:xfrm>
              <a:off x="6640599" y="1903403"/>
              <a:ext cx="335621" cy="272327"/>
            </a:xfrm>
            <a:custGeom>
              <a:avLst/>
              <a:gdLst/>
              <a:ahLst/>
              <a:cxnLst/>
              <a:rect l="l" t="t" r="r" b="b"/>
              <a:pathLst>
                <a:path w="10462" h="8489" extrusionOk="0">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2" name="Google Shape;622;p22"/>
            <p:cNvSpPr/>
            <p:nvPr/>
          </p:nvSpPr>
          <p:spPr>
            <a:xfrm>
              <a:off x="6654554" y="1922170"/>
              <a:ext cx="309315" cy="234794"/>
            </a:xfrm>
            <a:custGeom>
              <a:avLst/>
              <a:gdLst/>
              <a:ahLst/>
              <a:cxnLst/>
              <a:rect l="l" t="t" r="r" b="b"/>
              <a:pathLst>
                <a:path w="9642" h="7319" extrusionOk="0">
                  <a:moveTo>
                    <a:pt x="101" y="0"/>
                  </a:moveTo>
                  <a:lnTo>
                    <a:pt x="1" y="7185"/>
                  </a:lnTo>
                  <a:lnTo>
                    <a:pt x="9542" y="7319"/>
                  </a:lnTo>
                  <a:lnTo>
                    <a:pt x="9642" y="151"/>
                  </a:lnTo>
                  <a:lnTo>
                    <a:pt x="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3" name="Google Shape;623;p22"/>
            <p:cNvSpPr/>
            <p:nvPr/>
          </p:nvSpPr>
          <p:spPr>
            <a:xfrm>
              <a:off x="6654554" y="2011128"/>
              <a:ext cx="306107" cy="145836"/>
            </a:xfrm>
            <a:custGeom>
              <a:avLst/>
              <a:gdLst/>
              <a:ahLst/>
              <a:cxnLst/>
              <a:rect l="l" t="t" r="r" b="b"/>
              <a:pathLst>
                <a:path w="9542" h="4546" extrusionOk="0">
                  <a:moveTo>
                    <a:pt x="3393" y="1"/>
                  </a:moveTo>
                  <a:lnTo>
                    <a:pt x="1" y="4412"/>
                  </a:lnTo>
                  <a:lnTo>
                    <a:pt x="9542" y="4546"/>
                  </a:lnTo>
                  <a:lnTo>
                    <a:pt x="6835" y="1338"/>
                  </a:lnTo>
                  <a:lnTo>
                    <a:pt x="5415" y="2808"/>
                  </a:lnTo>
                  <a:lnTo>
                    <a:pt x="3393" y="1"/>
                  </a:ln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dirty="0"/>
            </a:p>
          </p:txBody>
        </p:sp>
        <p:sp>
          <p:nvSpPr>
            <p:cNvPr id="624" name="Google Shape;624;p22"/>
            <p:cNvSpPr/>
            <p:nvPr/>
          </p:nvSpPr>
          <p:spPr>
            <a:xfrm>
              <a:off x="6801577" y="1970386"/>
              <a:ext cx="56717" cy="48280"/>
            </a:xfrm>
            <a:custGeom>
              <a:avLst/>
              <a:gdLst/>
              <a:ahLst/>
              <a:cxnLst/>
              <a:rect l="l" t="t" r="r" b="b"/>
              <a:pathLst>
                <a:path w="1768" h="1505" extrusionOk="0">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dirty="0"/>
            </a:p>
          </p:txBody>
        </p:sp>
      </p:grpSp>
      <p:grpSp>
        <p:nvGrpSpPr>
          <p:cNvPr id="625" name="Google Shape;625;p22"/>
          <p:cNvGrpSpPr/>
          <p:nvPr/>
        </p:nvGrpSpPr>
        <p:grpSpPr>
          <a:xfrm>
            <a:off x="1965359" y="2342055"/>
            <a:ext cx="1727444" cy="1392229"/>
            <a:chOff x="1474019" y="1756541"/>
            <a:chExt cx="1295583" cy="1044172"/>
          </a:xfrm>
        </p:grpSpPr>
        <p:sp>
          <p:nvSpPr>
            <p:cNvPr id="626" name="Google Shape;626;p22"/>
            <p:cNvSpPr/>
            <p:nvPr/>
          </p:nvSpPr>
          <p:spPr>
            <a:xfrm>
              <a:off x="1476714" y="1758145"/>
              <a:ext cx="1292888" cy="1040419"/>
            </a:xfrm>
            <a:custGeom>
              <a:avLst/>
              <a:gdLst/>
              <a:ahLst/>
              <a:cxnLst/>
              <a:rect l="l" t="t" r="r" b="b"/>
              <a:pathLst>
                <a:path w="40302" h="32432" extrusionOk="0">
                  <a:moveTo>
                    <a:pt x="451" y="0"/>
                  </a:moveTo>
                  <a:lnTo>
                    <a:pt x="0" y="31864"/>
                  </a:lnTo>
                  <a:lnTo>
                    <a:pt x="39850" y="32432"/>
                  </a:lnTo>
                  <a:lnTo>
                    <a:pt x="40301" y="569"/>
                  </a:lnTo>
                  <a:lnTo>
                    <a:pt x="4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7" name="Google Shape;627;p22"/>
            <p:cNvSpPr/>
            <p:nvPr/>
          </p:nvSpPr>
          <p:spPr>
            <a:xfrm>
              <a:off x="1474019" y="1756541"/>
              <a:ext cx="1295583" cy="1044172"/>
            </a:xfrm>
            <a:custGeom>
              <a:avLst/>
              <a:gdLst/>
              <a:ahLst/>
              <a:cxnLst/>
              <a:rect l="l" t="t" r="r" b="b"/>
              <a:pathLst>
                <a:path w="40386" h="32549" extrusionOk="0">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8" name="Google Shape;628;p22"/>
            <p:cNvSpPr/>
            <p:nvPr/>
          </p:nvSpPr>
          <p:spPr>
            <a:xfrm>
              <a:off x="1521722" y="1823524"/>
              <a:ext cx="1201236" cy="910174"/>
            </a:xfrm>
            <a:custGeom>
              <a:avLst/>
              <a:gdLst/>
              <a:ahLst/>
              <a:cxnLst/>
              <a:rect l="l" t="t" r="r" b="b"/>
              <a:pathLst>
                <a:path w="37445" h="28372" extrusionOk="0">
                  <a:moveTo>
                    <a:pt x="385" y="1"/>
                  </a:moveTo>
                  <a:lnTo>
                    <a:pt x="1" y="27837"/>
                  </a:lnTo>
                  <a:lnTo>
                    <a:pt x="37044" y="28372"/>
                  </a:lnTo>
                  <a:lnTo>
                    <a:pt x="37445" y="519"/>
                  </a:lnTo>
                  <a:lnTo>
                    <a:pt x="3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9" name="Google Shape;629;p22"/>
            <p:cNvSpPr/>
            <p:nvPr/>
          </p:nvSpPr>
          <p:spPr>
            <a:xfrm>
              <a:off x="1521722" y="2167133"/>
              <a:ext cx="1188372" cy="566565"/>
            </a:xfrm>
            <a:custGeom>
              <a:avLst/>
              <a:gdLst/>
              <a:ahLst/>
              <a:cxnLst/>
              <a:rect l="l" t="t" r="r" b="b"/>
              <a:pathLst>
                <a:path w="37044" h="17661" extrusionOk="0">
                  <a:moveTo>
                    <a:pt x="13184" y="0"/>
                  </a:moveTo>
                  <a:lnTo>
                    <a:pt x="1" y="17126"/>
                  </a:lnTo>
                  <a:lnTo>
                    <a:pt x="37044" y="17661"/>
                  </a:lnTo>
                  <a:lnTo>
                    <a:pt x="26567" y="5230"/>
                  </a:lnTo>
                  <a:lnTo>
                    <a:pt x="21037" y="10944"/>
                  </a:lnTo>
                  <a:lnTo>
                    <a:pt x="13184" y="0"/>
                  </a:ln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dirty="0"/>
            </a:p>
          </p:txBody>
        </p:sp>
        <p:sp>
          <p:nvSpPr>
            <p:cNvPr id="630" name="Google Shape;630;p22"/>
            <p:cNvSpPr/>
            <p:nvPr/>
          </p:nvSpPr>
          <p:spPr>
            <a:xfrm>
              <a:off x="2093420" y="2009524"/>
              <a:ext cx="218946" cy="187411"/>
            </a:xfrm>
            <a:custGeom>
              <a:avLst/>
              <a:gdLst/>
              <a:ahLst/>
              <a:cxnLst/>
              <a:rect l="l" t="t" r="r" b="b"/>
              <a:pathLst>
                <a:path w="6825" h="5842" extrusionOk="0">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400" dirty="0"/>
            </a:p>
          </p:txBody>
        </p:sp>
      </p:grpSp>
      <p:sp>
        <p:nvSpPr>
          <p:cNvPr id="631" name="Google Shape;631;p22"/>
          <p:cNvSpPr txBox="1">
            <a:spLocks noGrp="1"/>
          </p:cNvSpPr>
          <p:nvPr>
            <p:ph type="title"/>
          </p:nvPr>
        </p:nvSpPr>
        <p:spPr>
          <a:xfrm>
            <a:off x="3823000" y="3916800"/>
            <a:ext cx="4546000" cy="82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3600"/>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endParaRPr/>
          </a:p>
        </p:txBody>
      </p:sp>
      <p:sp>
        <p:nvSpPr>
          <p:cNvPr id="632" name="Google Shape;632;p22"/>
          <p:cNvSpPr txBox="1">
            <a:spLocks noGrp="1"/>
          </p:cNvSpPr>
          <p:nvPr>
            <p:ph type="subTitle" idx="1"/>
          </p:nvPr>
        </p:nvSpPr>
        <p:spPr>
          <a:xfrm>
            <a:off x="3818100" y="4659700"/>
            <a:ext cx="4546000" cy="14748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5994926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4">
  <p:cSld name="Title + text 4">
    <p:spTree>
      <p:nvGrpSpPr>
        <p:cNvPr id="1" name="Shape 633"/>
        <p:cNvGrpSpPr/>
        <p:nvPr/>
      </p:nvGrpSpPr>
      <p:grpSpPr>
        <a:xfrm>
          <a:off x="0" y="0"/>
          <a:ext cx="0" cy="0"/>
          <a:chOff x="0" y="0"/>
          <a:chExt cx="0" cy="0"/>
        </a:xfrm>
      </p:grpSpPr>
      <p:sp>
        <p:nvSpPr>
          <p:cNvPr id="634" name="Google Shape;634;p23"/>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35" name="Google Shape;635;p23"/>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6" name="Google Shape;636;p23"/>
          <p:cNvSpPr txBox="1">
            <a:spLocks noGrp="1"/>
          </p:cNvSpPr>
          <p:nvPr>
            <p:ph type="subTitle" idx="1"/>
          </p:nvPr>
        </p:nvSpPr>
        <p:spPr>
          <a:xfrm>
            <a:off x="2707200" y="1180033"/>
            <a:ext cx="6768000" cy="10188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637" name="Google Shape;637;p23"/>
          <p:cNvGrpSpPr/>
          <p:nvPr/>
        </p:nvGrpSpPr>
        <p:grpSpPr>
          <a:xfrm>
            <a:off x="-194199" y="2949486"/>
            <a:ext cx="1561603" cy="2275972"/>
            <a:chOff x="-145649" y="2212114"/>
            <a:chExt cx="1171202" cy="1706979"/>
          </a:xfrm>
        </p:grpSpPr>
        <p:sp>
          <p:nvSpPr>
            <p:cNvPr id="638" name="Google Shape;638;p23"/>
            <p:cNvSpPr/>
            <p:nvPr/>
          </p:nvSpPr>
          <p:spPr>
            <a:xfrm>
              <a:off x="-145649" y="2212114"/>
              <a:ext cx="1171202" cy="1706979"/>
            </a:xfrm>
            <a:custGeom>
              <a:avLst/>
              <a:gdLst/>
              <a:ahLst/>
              <a:cxnLst/>
              <a:rect l="l" t="t" r="r" b="b"/>
              <a:pathLst>
                <a:path w="35448" h="51664" extrusionOk="0">
                  <a:moveTo>
                    <a:pt x="665" y="1"/>
                  </a:moveTo>
                  <a:lnTo>
                    <a:pt x="0" y="51209"/>
                  </a:lnTo>
                  <a:lnTo>
                    <a:pt x="34782" y="51664"/>
                  </a:lnTo>
                  <a:lnTo>
                    <a:pt x="35447" y="455"/>
                  </a:lnTo>
                  <a:lnTo>
                    <a:pt x="6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9" name="Google Shape;639;p23"/>
            <p:cNvSpPr/>
            <p:nvPr/>
          </p:nvSpPr>
          <p:spPr>
            <a:xfrm>
              <a:off x="32205" y="2506798"/>
              <a:ext cx="517572" cy="8095"/>
            </a:xfrm>
            <a:custGeom>
              <a:avLst/>
              <a:gdLst/>
              <a:ahLst/>
              <a:cxnLst/>
              <a:rect l="l" t="t" r="r" b="b"/>
              <a:pathLst>
                <a:path w="15665" h="245" extrusionOk="0">
                  <a:moveTo>
                    <a:pt x="1069" y="0"/>
                  </a:moveTo>
                  <a:cubicBezTo>
                    <a:pt x="390" y="0"/>
                    <a:pt x="1" y="6"/>
                    <a:pt x="1" y="17"/>
                  </a:cubicBezTo>
                  <a:cubicBezTo>
                    <a:pt x="1" y="65"/>
                    <a:pt x="3503" y="130"/>
                    <a:pt x="7833" y="195"/>
                  </a:cubicBezTo>
                  <a:cubicBezTo>
                    <a:pt x="10628" y="226"/>
                    <a:pt x="13079" y="244"/>
                    <a:pt x="14465" y="244"/>
                  </a:cubicBezTo>
                  <a:cubicBezTo>
                    <a:pt x="15225" y="244"/>
                    <a:pt x="15665" y="239"/>
                    <a:pt x="15665" y="227"/>
                  </a:cubicBezTo>
                  <a:cubicBezTo>
                    <a:pt x="15665" y="195"/>
                    <a:pt x="12162" y="114"/>
                    <a:pt x="7833" y="65"/>
                  </a:cubicBezTo>
                  <a:cubicBezTo>
                    <a:pt x="4946" y="22"/>
                    <a:pt x="2427" y="0"/>
                    <a:pt x="10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0" name="Google Shape;640;p23"/>
            <p:cNvSpPr/>
            <p:nvPr/>
          </p:nvSpPr>
          <p:spPr>
            <a:xfrm>
              <a:off x="30586" y="2629145"/>
              <a:ext cx="858346" cy="11960"/>
            </a:xfrm>
            <a:custGeom>
              <a:avLst/>
              <a:gdLst/>
              <a:ahLst/>
              <a:cxnLst/>
              <a:rect l="l" t="t" r="r" b="b"/>
              <a:pathLst>
                <a:path w="25979" h="362" extrusionOk="0">
                  <a:moveTo>
                    <a:pt x="755" y="1"/>
                  </a:moveTo>
                  <a:cubicBezTo>
                    <a:pt x="267" y="1"/>
                    <a:pt x="1" y="4"/>
                    <a:pt x="1" y="11"/>
                  </a:cubicBezTo>
                  <a:cubicBezTo>
                    <a:pt x="1" y="43"/>
                    <a:pt x="5822" y="157"/>
                    <a:pt x="12990" y="254"/>
                  </a:cubicBezTo>
                  <a:cubicBezTo>
                    <a:pt x="18625" y="318"/>
                    <a:pt x="23429" y="361"/>
                    <a:pt x="25224" y="361"/>
                  </a:cubicBezTo>
                  <a:cubicBezTo>
                    <a:pt x="25712" y="361"/>
                    <a:pt x="25978" y="358"/>
                    <a:pt x="25978" y="351"/>
                  </a:cubicBezTo>
                  <a:cubicBezTo>
                    <a:pt x="25978" y="319"/>
                    <a:pt x="20173" y="205"/>
                    <a:pt x="12990" y="108"/>
                  </a:cubicBezTo>
                  <a:cubicBezTo>
                    <a:pt x="7354" y="44"/>
                    <a:pt x="2550" y="1"/>
                    <a:pt x="7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1" name="Google Shape;641;p23"/>
            <p:cNvSpPr/>
            <p:nvPr/>
          </p:nvSpPr>
          <p:spPr>
            <a:xfrm>
              <a:off x="29000" y="2755820"/>
              <a:ext cx="858313" cy="12027"/>
            </a:xfrm>
            <a:custGeom>
              <a:avLst/>
              <a:gdLst/>
              <a:ahLst/>
              <a:cxnLst/>
              <a:rect l="l" t="t" r="r" b="b"/>
              <a:pathLst>
                <a:path w="25978" h="364" extrusionOk="0">
                  <a:moveTo>
                    <a:pt x="1168" y="1"/>
                  </a:moveTo>
                  <a:cubicBezTo>
                    <a:pt x="418" y="1"/>
                    <a:pt x="0" y="7"/>
                    <a:pt x="0" y="20"/>
                  </a:cubicBezTo>
                  <a:cubicBezTo>
                    <a:pt x="0" y="52"/>
                    <a:pt x="5822" y="150"/>
                    <a:pt x="12989" y="247"/>
                  </a:cubicBezTo>
                  <a:cubicBezTo>
                    <a:pt x="18236" y="318"/>
                    <a:pt x="22761" y="363"/>
                    <a:pt x="24810" y="363"/>
                  </a:cubicBezTo>
                  <a:cubicBezTo>
                    <a:pt x="25560" y="363"/>
                    <a:pt x="25978" y="357"/>
                    <a:pt x="25978" y="344"/>
                  </a:cubicBezTo>
                  <a:cubicBezTo>
                    <a:pt x="25978" y="312"/>
                    <a:pt x="20172" y="214"/>
                    <a:pt x="12989" y="117"/>
                  </a:cubicBezTo>
                  <a:cubicBezTo>
                    <a:pt x="7742" y="46"/>
                    <a:pt x="3217" y="1"/>
                    <a:pt x="11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2" name="Google Shape;642;p23"/>
            <p:cNvSpPr/>
            <p:nvPr/>
          </p:nvSpPr>
          <p:spPr>
            <a:xfrm>
              <a:off x="27381" y="2882496"/>
              <a:ext cx="858313" cy="12027"/>
            </a:xfrm>
            <a:custGeom>
              <a:avLst/>
              <a:gdLst/>
              <a:ahLst/>
              <a:cxnLst/>
              <a:rect l="l" t="t" r="r" b="b"/>
              <a:pathLst>
                <a:path w="25978" h="364" extrusionOk="0">
                  <a:moveTo>
                    <a:pt x="1022" y="1"/>
                  </a:moveTo>
                  <a:cubicBezTo>
                    <a:pt x="364" y="1"/>
                    <a:pt x="1" y="5"/>
                    <a:pt x="1" y="13"/>
                  </a:cubicBezTo>
                  <a:cubicBezTo>
                    <a:pt x="1" y="45"/>
                    <a:pt x="5822" y="159"/>
                    <a:pt x="12989" y="240"/>
                  </a:cubicBezTo>
                  <a:cubicBezTo>
                    <a:pt x="18661" y="317"/>
                    <a:pt x="23489" y="363"/>
                    <a:pt x="25258" y="363"/>
                  </a:cubicBezTo>
                  <a:cubicBezTo>
                    <a:pt x="25724" y="363"/>
                    <a:pt x="25978" y="360"/>
                    <a:pt x="25978" y="353"/>
                  </a:cubicBezTo>
                  <a:cubicBezTo>
                    <a:pt x="25978" y="305"/>
                    <a:pt x="20173" y="207"/>
                    <a:pt x="12989" y="110"/>
                  </a:cubicBezTo>
                  <a:cubicBezTo>
                    <a:pt x="7614" y="37"/>
                    <a:pt x="2995" y="1"/>
                    <a:pt x="10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3" name="Google Shape;643;p23"/>
            <p:cNvSpPr/>
            <p:nvPr/>
          </p:nvSpPr>
          <p:spPr>
            <a:xfrm>
              <a:off x="25762" y="3009006"/>
              <a:ext cx="858346" cy="12027"/>
            </a:xfrm>
            <a:custGeom>
              <a:avLst/>
              <a:gdLst/>
              <a:ahLst/>
              <a:cxnLst/>
              <a:rect l="l" t="t" r="r" b="b"/>
              <a:pathLst>
                <a:path w="25979" h="364" extrusionOk="0">
                  <a:moveTo>
                    <a:pt x="755" y="0"/>
                  </a:moveTo>
                  <a:cubicBezTo>
                    <a:pt x="267" y="0"/>
                    <a:pt x="1" y="4"/>
                    <a:pt x="1" y="11"/>
                  </a:cubicBezTo>
                  <a:cubicBezTo>
                    <a:pt x="1" y="59"/>
                    <a:pt x="5822" y="156"/>
                    <a:pt x="12990" y="254"/>
                  </a:cubicBezTo>
                  <a:cubicBezTo>
                    <a:pt x="18365" y="327"/>
                    <a:pt x="22983" y="363"/>
                    <a:pt x="24957" y="363"/>
                  </a:cubicBezTo>
                  <a:cubicBezTo>
                    <a:pt x="25614" y="363"/>
                    <a:pt x="25978" y="359"/>
                    <a:pt x="25978" y="351"/>
                  </a:cubicBezTo>
                  <a:cubicBezTo>
                    <a:pt x="25978" y="319"/>
                    <a:pt x="20157" y="205"/>
                    <a:pt x="12990" y="108"/>
                  </a:cubicBezTo>
                  <a:cubicBezTo>
                    <a:pt x="7354" y="44"/>
                    <a:pt x="2550" y="0"/>
                    <a:pt x="7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4" name="Google Shape;644;p23"/>
            <p:cNvSpPr/>
            <p:nvPr/>
          </p:nvSpPr>
          <p:spPr>
            <a:xfrm>
              <a:off x="27381" y="3157884"/>
              <a:ext cx="857784" cy="12027"/>
            </a:xfrm>
            <a:custGeom>
              <a:avLst/>
              <a:gdLst/>
              <a:ahLst/>
              <a:cxnLst/>
              <a:rect l="l" t="t" r="r" b="b"/>
              <a:pathLst>
                <a:path w="25962" h="364" extrusionOk="0">
                  <a:moveTo>
                    <a:pt x="1020" y="0"/>
                  </a:moveTo>
                  <a:cubicBezTo>
                    <a:pt x="363" y="0"/>
                    <a:pt x="1" y="4"/>
                    <a:pt x="1" y="12"/>
                  </a:cubicBezTo>
                  <a:cubicBezTo>
                    <a:pt x="1" y="45"/>
                    <a:pt x="5806" y="158"/>
                    <a:pt x="12973" y="256"/>
                  </a:cubicBezTo>
                  <a:cubicBezTo>
                    <a:pt x="18621" y="319"/>
                    <a:pt x="23418" y="363"/>
                    <a:pt x="25210" y="363"/>
                  </a:cubicBezTo>
                  <a:cubicBezTo>
                    <a:pt x="25697" y="363"/>
                    <a:pt x="25962" y="360"/>
                    <a:pt x="25962" y="353"/>
                  </a:cubicBezTo>
                  <a:cubicBezTo>
                    <a:pt x="25962" y="304"/>
                    <a:pt x="20157" y="207"/>
                    <a:pt x="12989" y="110"/>
                  </a:cubicBezTo>
                  <a:cubicBezTo>
                    <a:pt x="7602" y="37"/>
                    <a:pt x="2989" y="0"/>
                    <a:pt x="10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5" name="Google Shape;645;p23"/>
            <p:cNvSpPr/>
            <p:nvPr/>
          </p:nvSpPr>
          <p:spPr>
            <a:xfrm>
              <a:off x="25233" y="3284394"/>
              <a:ext cx="858346" cy="12027"/>
            </a:xfrm>
            <a:custGeom>
              <a:avLst/>
              <a:gdLst/>
              <a:ahLst/>
              <a:cxnLst/>
              <a:rect l="l" t="t" r="r" b="b"/>
              <a:pathLst>
                <a:path w="25979" h="364" extrusionOk="0">
                  <a:moveTo>
                    <a:pt x="721" y="0"/>
                  </a:moveTo>
                  <a:cubicBezTo>
                    <a:pt x="254" y="0"/>
                    <a:pt x="1" y="4"/>
                    <a:pt x="1" y="10"/>
                  </a:cubicBezTo>
                  <a:cubicBezTo>
                    <a:pt x="1" y="59"/>
                    <a:pt x="5822" y="156"/>
                    <a:pt x="12989" y="254"/>
                  </a:cubicBezTo>
                  <a:cubicBezTo>
                    <a:pt x="18377" y="327"/>
                    <a:pt x="22989" y="363"/>
                    <a:pt x="24959" y="363"/>
                  </a:cubicBezTo>
                  <a:cubicBezTo>
                    <a:pt x="25615" y="363"/>
                    <a:pt x="25978" y="359"/>
                    <a:pt x="25978" y="351"/>
                  </a:cubicBezTo>
                  <a:cubicBezTo>
                    <a:pt x="25978" y="318"/>
                    <a:pt x="20173" y="205"/>
                    <a:pt x="12989" y="124"/>
                  </a:cubicBezTo>
                  <a:cubicBezTo>
                    <a:pt x="7318" y="47"/>
                    <a:pt x="2489" y="0"/>
                    <a:pt x="7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6" name="Google Shape;646;p23"/>
            <p:cNvSpPr/>
            <p:nvPr/>
          </p:nvSpPr>
          <p:spPr>
            <a:xfrm>
              <a:off x="23648" y="3411070"/>
              <a:ext cx="858313" cy="11994"/>
            </a:xfrm>
            <a:custGeom>
              <a:avLst/>
              <a:gdLst/>
              <a:ahLst/>
              <a:cxnLst/>
              <a:rect l="l" t="t" r="r" b="b"/>
              <a:pathLst>
                <a:path w="25978" h="363" extrusionOk="0">
                  <a:moveTo>
                    <a:pt x="1168" y="0"/>
                  </a:moveTo>
                  <a:cubicBezTo>
                    <a:pt x="418" y="0"/>
                    <a:pt x="0" y="6"/>
                    <a:pt x="0" y="19"/>
                  </a:cubicBezTo>
                  <a:cubicBezTo>
                    <a:pt x="0" y="52"/>
                    <a:pt x="5821" y="165"/>
                    <a:pt x="12989" y="246"/>
                  </a:cubicBezTo>
                  <a:cubicBezTo>
                    <a:pt x="18247" y="318"/>
                    <a:pt x="22767" y="363"/>
                    <a:pt x="24812" y="363"/>
                  </a:cubicBezTo>
                  <a:cubicBezTo>
                    <a:pt x="25561" y="363"/>
                    <a:pt x="25977" y="357"/>
                    <a:pt x="25977" y="344"/>
                  </a:cubicBezTo>
                  <a:cubicBezTo>
                    <a:pt x="25977" y="311"/>
                    <a:pt x="20172" y="214"/>
                    <a:pt x="12989" y="117"/>
                  </a:cubicBezTo>
                  <a:cubicBezTo>
                    <a:pt x="7742" y="45"/>
                    <a:pt x="3216" y="0"/>
                    <a:pt x="1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7" name="Google Shape;647;p23"/>
            <p:cNvSpPr/>
            <p:nvPr/>
          </p:nvSpPr>
          <p:spPr>
            <a:xfrm>
              <a:off x="22029" y="3537811"/>
              <a:ext cx="858313" cy="11927"/>
            </a:xfrm>
            <a:custGeom>
              <a:avLst/>
              <a:gdLst/>
              <a:ahLst/>
              <a:cxnLst/>
              <a:rect l="l" t="t" r="r" b="b"/>
              <a:pathLst>
                <a:path w="25978" h="361" extrusionOk="0">
                  <a:moveTo>
                    <a:pt x="754" y="0"/>
                  </a:moveTo>
                  <a:cubicBezTo>
                    <a:pt x="266" y="0"/>
                    <a:pt x="0" y="3"/>
                    <a:pt x="0" y="10"/>
                  </a:cubicBezTo>
                  <a:cubicBezTo>
                    <a:pt x="0" y="43"/>
                    <a:pt x="5822" y="156"/>
                    <a:pt x="12989" y="254"/>
                  </a:cubicBezTo>
                  <a:cubicBezTo>
                    <a:pt x="18625" y="317"/>
                    <a:pt x="23428" y="361"/>
                    <a:pt x="25224" y="361"/>
                  </a:cubicBezTo>
                  <a:cubicBezTo>
                    <a:pt x="25712" y="361"/>
                    <a:pt x="25978" y="358"/>
                    <a:pt x="25978" y="351"/>
                  </a:cubicBezTo>
                  <a:cubicBezTo>
                    <a:pt x="25978" y="318"/>
                    <a:pt x="20173" y="205"/>
                    <a:pt x="12989" y="108"/>
                  </a:cubicBezTo>
                  <a:cubicBezTo>
                    <a:pt x="7353" y="44"/>
                    <a:pt x="2550" y="0"/>
                    <a:pt x="7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648" name="Google Shape;648;p23"/>
          <p:cNvGrpSpPr/>
          <p:nvPr/>
        </p:nvGrpSpPr>
        <p:grpSpPr>
          <a:xfrm>
            <a:off x="1608067" y="2544459"/>
            <a:ext cx="2042356" cy="2999592"/>
            <a:chOff x="1206050" y="1908344"/>
            <a:chExt cx="1531767" cy="2249694"/>
          </a:xfrm>
        </p:grpSpPr>
        <p:sp>
          <p:nvSpPr>
            <p:cNvPr id="649" name="Google Shape;649;p23"/>
            <p:cNvSpPr/>
            <p:nvPr/>
          </p:nvSpPr>
          <p:spPr>
            <a:xfrm>
              <a:off x="1206050" y="1908344"/>
              <a:ext cx="1531767" cy="2249694"/>
            </a:xfrm>
            <a:custGeom>
              <a:avLst/>
              <a:gdLst/>
              <a:ahLst/>
              <a:cxnLst/>
              <a:rect l="l" t="t" r="r" b="b"/>
              <a:pathLst>
                <a:path w="46361" h="68090" extrusionOk="0">
                  <a:moveTo>
                    <a:pt x="46134" y="1"/>
                  </a:moveTo>
                  <a:lnTo>
                    <a:pt x="1" y="163"/>
                  </a:lnTo>
                  <a:lnTo>
                    <a:pt x="228" y="68090"/>
                  </a:lnTo>
                  <a:lnTo>
                    <a:pt x="46361" y="67927"/>
                  </a:lnTo>
                  <a:lnTo>
                    <a:pt x="46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0" name="Google Shape;650;p23"/>
            <p:cNvSpPr/>
            <p:nvPr/>
          </p:nvSpPr>
          <p:spPr>
            <a:xfrm>
              <a:off x="1419290" y="2297655"/>
              <a:ext cx="686340" cy="6311"/>
            </a:xfrm>
            <a:custGeom>
              <a:avLst/>
              <a:gdLst/>
              <a:ahLst/>
              <a:cxnLst/>
              <a:rect l="l" t="t" r="r" b="b"/>
              <a:pathLst>
                <a:path w="20773" h="191" extrusionOk="0">
                  <a:moveTo>
                    <a:pt x="14438" y="0"/>
                  </a:moveTo>
                  <a:cubicBezTo>
                    <a:pt x="13196" y="0"/>
                    <a:pt x="11830" y="2"/>
                    <a:pt x="10395" y="6"/>
                  </a:cubicBezTo>
                  <a:cubicBezTo>
                    <a:pt x="4654" y="23"/>
                    <a:pt x="1" y="71"/>
                    <a:pt x="1" y="136"/>
                  </a:cubicBezTo>
                  <a:cubicBezTo>
                    <a:pt x="1" y="173"/>
                    <a:pt x="2618" y="191"/>
                    <a:pt x="6349" y="191"/>
                  </a:cubicBezTo>
                  <a:cubicBezTo>
                    <a:pt x="7592" y="191"/>
                    <a:pt x="8960" y="189"/>
                    <a:pt x="10395" y="185"/>
                  </a:cubicBezTo>
                  <a:cubicBezTo>
                    <a:pt x="16119" y="168"/>
                    <a:pt x="20773" y="104"/>
                    <a:pt x="20773" y="55"/>
                  </a:cubicBezTo>
                  <a:cubicBezTo>
                    <a:pt x="20773" y="18"/>
                    <a:pt x="18164" y="0"/>
                    <a:pt x="144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1" name="Google Shape;651;p23"/>
            <p:cNvSpPr/>
            <p:nvPr/>
          </p:nvSpPr>
          <p:spPr>
            <a:xfrm>
              <a:off x="1419819" y="2458361"/>
              <a:ext cx="1138525" cy="6872"/>
            </a:xfrm>
            <a:custGeom>
              <a:avLst/>
              <a:gdLst/>
              <a:ahLst/>
              <a:cxnLst/>
              <a:rect l="l" t="t" r="r" b="b"/>
              <a:pathLst>
                <a:path w="34459" h="208" extrusionOk="0">
                  <a:moveTo>
                    <a:pt x="28438" y="1"/>
                  </a:moveTo>
                  <a:cubicBezTo>
                    <a:pt x="25428" y="1"/>
                    <a:pt x="21516" y="9"/>
                    <a:pt x="17238" y="23"/>
                  </a:cubicBezTo>
                  <a:cubicBezTo>
                    <a:pt x="7719" y="39"/>
                    <a:pt x="1" y="104"/>
                    <a:pt x="1" y="169"/>
                  </a:cubicBezTo>
                  <a:cubicBezTo>
                    <a:pt x="1" y="196"/>
                    <a:pt x="2340" y="208"/>
                    <a:pt x="6031" y="208"/>
                  </a:cubicBezTo>
                  <a:cubicBezTo>
                    <a:pt x="9045" y="208"/>
                    <a:pt x="12959" y="200"/>
                    <a:pt x="17238" y="185"/>
                  </a:cubicBezTo>
                  <a:cubicBezTo>
                    <a:pt x="26756" y="169"/>
                    <a:pt x="34459" y="88"/>
                    <a:pt x="34459" y="39"/>
                  </a:cubicBezTo>
                  <a:cubicBezTo>
                    <a:pt x="34459" y="13"/>
                    <a:pt x="32124" y="1"/>
                    <a:pt x="284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2" name="Google Shape;652;p23"/>
            <p:cNvSpPr/>
            <p:nvPr/>
          </p:nvSpPr>
          <p:spPr>
            <a:xfrm>
              <a:off x="1420347" y="2626237"/>
              <a:ext cx="1138525" cy="7038"/>
            </a:xfrm>
            <a:custGeom>
              <a:avLst/>
              <a:gdLst/>
              <a:ahLst/>
              <a:cxnLst/>
              <a:rect l="l" t="t" r="r" b="b"/>
              <a:pathLst>
                <a:path w="34459" h="213" extrusionOk="0">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3" name="Google Shape;653;p23"/>
            <p:cNvSpPr/>
            <p:nvPr/>
          </p:nvSpPr>
          <p:spPr>
            <a:xfrm>
              <a:off x="1420909" y="2794477"/>
              <a:ext cx="1139054" cy="7038"/>
            </a:xfrm>
            <a:custGeom>
              <a:avLst/>
              <a:gdLst/>
              <a:ahLst/>
              <a:cxnLst/>
              <a:rect l="l" t="t" r="r" b="b"/>
              <a:pathLst>
                <a:path w="34475" h="213" extrusionOk="0">
                  <a:moveTo>
                    <a:pt x="26408" y="0"/>
                  </a:moveTo>
                  <a:cubicBezTo>
                    <a:pt x="23753" y="0"/>
                    <a:pt x="20609" y="6"/>
                    <a:pt x="17237" y="17"/>
                  </a:cubicBezTo>
                  <a:cubicBezTo>
                    <a:pt x="7719" y="50"/>
                    <a:pt x="0" y="115"/>
                    <a:pt x="0" y="163"/>
                  </a:cubicBezTo>
                  <a:cubicBezTo>
                    <a:pt x="0" y="195"/>
                    <a:pt x="3219" y="213"/>
                    <a:pt x="8062" y="213"/>
                  </a:cubicBezTo>
                  <a:cubicBezTo>
                    <a:pt x="10719" y="213"/>
                    <a:pt x="13865" y="207"/>
                    <a:pt x="17237" y="196"/>
                  </a:cubicBezTo>
                  <a:cubicBezTo>
                    <a:pt x="26756" y="163"/>
                    <a:pt x="34474" y="98"/>
                    <a:pt x="34474" y="50"/>
                  </a:cubicBezTo>
                  <a:lnTo>
                    <a:pt x="34458" y="50"/>
                  </a:lnTo>
                  <a:cubicBezTo>
                    <a:pt x="34458" y="18"/>
                    <a:pt x="31246" y="0"/>
                    <a:pt x="264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4" name="Google Shape;654;p23"/>
            <p:cNvSpPr/>
            <p:nvPr/>
          </p:nvSpPr>
          <p:spPr>
            <a:xfrm>
              <a:off x="1421438" y="2962155"/>
              <a:ext cx="1139054" cy="7071"/>
            </a:xfrm>
            <a:custGeom>
              <a:avLst/>
              <a:gdLst/>
              <a:ahLst/>
              <a:cxnLst/>
              <a:rect l="l" t="t" r="r" b="b"/>
              <a:pathLst>
                <a:path w="34475" h="214" extrusionOk="0">
                  <a:moveTo>
                    <a:pt x="26408" y="1"/>
                  </a:moveTo>
                  <a:cubicBezTo>
                    <a:pt x="23753" y="1"/>
                    <a:pt x="20609" y="6"/>
                    <a:pt x="17238" y="18"/>
                  </a:cubicBezTo>
                  <a:cubicBezTo>
                    <a:pt x="7719" y="50"/>
                    <a:pt x="0" y="115"/>
                    <a:pt x="0" y="164"/>
                  </a:cubicBezTo>
                  <a:cubicBezTo>
                    <a:pt x="0" y="195"/>
                    <a:pt x="3219" y="213"/>
                    <a:pt x="8063" y="213"/>
                  </a:cubicBezTo>
                  <a:cubicBezTo>
                    <a:pt x="10720" y="213"/>
                    <a:pt x="13866" y="208"/>
                    <a:pt x="17238" y="196"/>
                  </a:cubicBezTo>
                  <a:cubicBezTo>
                    <a:pt x="26756" y="164"/>
                    <a:pt x="34475" y="99"/>
                    <a:pt x="34475" y="50"/>
                  </a:cubicBezTo>
                  <a:lnTo>
                    <a:pt x="34458" y="50"/>
                  </a:lnTo>
                  <a:cubicBezTo>
                    <a:pt x="34458"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5" name="Google Shape;655;p23"/>
            <p:cNvSpPr/>
            <p:nvPr/>
          </p:nvSpPr>
          <p:spPr>
            <a:xfrm>
              <a:off x="1426790" y="3159338"/>
              <a:ext cx="1138525" cy="7038"/>
            </a:xfrm>
            <a:custGeom>
              <a:avLst/>
              <a:gdLst/>
              <a:ahLst/>
              <a:cxnLst/>
              <a:rect l="l" t="t" r="r" b="b"/>
              <a:pathLst>
                <a:path w="34459" h="213" extrusionOk="0">
                  <a:moveTo>
                    <a:pt x="26396" y="0"/>
                  </a:moveTo>
                  <a:cubicBezTo>
                    <a:pt x="23739" y="0"/>
                    <a:pt x="20593" y="6"/>
                    <a:pt x="17221" y="17"/>
                  </a:cubicBezTo>
                  <a:cubicBezTo>
                    <a:pt x="7703" y="50"/>
                    <a:pt x="1" y="114"/>
                    <a:pt x="1" y="163"/>
                  </a:cubicBezTo>
                  <a:cubicBezTo>
                    <a:pt x="1" y="194"/>
                    <a:pt x="3212" y="212"/>
                    <a:pt x="8051" y="212"/>
                  </a:cubicBezTo>
                  <a:cubicBezTo>
                    <a:pt x="10706" y="212"/>
                    <a:pt x="13850" y="207"/>
                    <a:pt x="17221" y="195"/>
                  </a:cubicBezTo>
                  <a:cubicBezTo>
                    <a:pt x="26740" y="163"/>
                    <a:pt x="34459" y="98"/>
                    <a:pt x="34459" y="50"/>
                  </a:cubicBezTo>
                  <a:cubicBezTo>
                    <a:pt x="34459" y="18"/>
                    <a:pt x="31240" y="0"/>
                    <a:pt x="263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6" name="Google Shape;656;p23"/>
            <p:cNvSpPr/>
            <p:nvPr/>
          </p:nvSpPr>
          <p:spPr>
            <a:xfrm>
              <a:off x="1427319" y="3327544"/>
              <a:ext cx="1138525" cy="7071"/>
            </a:xfrm>
            <a:custGeom>
              <a:avLst/>
              <a:gdLst/>
              <a:ahLst/>
              <a:cxnLst/>
              <a:rect l="l" t="t" r="r" b="b"/>
              <a:pathLst>
                <a:path w="34459" h="214" extrusionOk="0">
                  <a:moveTo>
                    <a:pt x="26397" y="1"/>
                  </a:moveTo>
                  <a:cubicBezTo>
                    <a:pt x="23740" y="1"/>
                    <a:pt x="20594" y="6"/>
                    <a:pt x="17222" y="18"/>
                  </a:cubicBezTo>
                  <a:cubicBezTo>
                    <a:pt x="7703" y="50"/>
                    <a:pt x="1" y="115"/>
                    <a:pt x="1" y="164"/>
                  </a:cubicBezTo>
                  <a:cubicBezTo>
                    <a:pt x="1" y="195"/>
                    <a:pt x="3213" y="213"/>
                    <a:pt x="8051" y="213"/>
                  </a:cubicBezTo>
                  <a:cubicBezTo>
                    <a:pt x="10706" y="213"/>
                    <a:pt x="13850" y="208"/>
                    <a:pt x="17222" y="196"/>
                  </a:cubicBezTo>
                  <a:cubicBezTo>
                    <a:pt x="26740" y="164"/>
                    <a:pt x="34459" y="99"/>
                    <a:pt x="34459" y="50"/>
                  </a:cubicBezTo>
                  <a:cubicBezTo>
                    <a:pt x="34459" y="19"/>
                    <a:pt x="31240" y="1"/>
                    <a:pt x="263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7" name="Google Shape;657;p23"/>
            <p:cNvSpPr/>
            <p:nvPr/>
          </p:nvSpPr>
          <p:spPr>
            <a:xfrm>
              <a:off x="1427881" y="3495487"/>
              <a:ext cx="1138492" cy="7004"/>
            </a:xfrm>
            <a:custGeom>
              <a:avLst/>
              <a:gdLst/>
              <a:ahLst/>
              <a:cxnLst/>
              <a:rect l="l" t="t" r="r" b="b"/>
              <a:pathLst>
                <a:path w="34458" h="212" extrusionOk="0">
                  <a:moveTo>
                    <a:pt x="26659" y="1"/>
                  </a:moveTo>
                  <a:cubicBezTo>
                    <a:pt x="23948" y="1"/>
                    <a:pt x="20705" y="4"/>
                    <a:pt x="17221" y="10"/>
                  </a:cubicBezTo>
                  <a:cubicBezTo>
                    <a:pt x="7702" y="43"/>
                    <a:pt x="0" y="108"/>
                    <a:pt x="0" y="172"/>
                  </a:cubicBezTo>
                  <a:cubicBezTo>
                    <a:pt x="0" y="199"/>
                    <a:pt x="2339" y="211"/>
                    <a:pt x="6027" y="211"/>
                  </a:cubicBezTo>
                  <a:cubicBezTo>
                    <a:pt x="9039" y="211"/>
                    <a:pt x="12950" y="203"/>
                    <a:pt x="17221" y="189"/>
                  </a:cubicBezTo>
                  <a:cubicBezTo>
                    <a:pt x="26739" y="156"/>
                    <a:pt x="34458" y="91"/>
                    <a:pt x="34458" y="43"/>
                  </a:cubicBezTo>
                  <a:cubicBezTo>
                    <a:pt x="34458" y="12"/>
                    <a:pt x="31356" y="1"/>
                    <a:pt x="266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8" name="Google Shape;658;p23"/>
            <p:cNvSpPr/>
            <p:nvPr/>
          </p:nvSpPr>
          <p:spPr>
            <a:xfrm>
              <a:off x="1428409" y="3663495"/>
              <a:ext cx="1138525" cy="7038"/>
            </a:xfrm>
            <a:custGeom>
              <a:avLst/>
              <a:gdLst/>
              <a:ahLst/>
              <a:cxnLst/>
              <a:rect l="l" t="t" r="r" b="b"/>
              <a:pathLst>
                <a:path w="34459" h="213" extrusionOk="0">
                  <a:moveTo>
                    <a:pt x="26396" y="0"/>
                  </a:moveTo>
                  <a:cubicBezTo>
                    <a:pt x="23739" y="0"/>
                    <a:pt x="20593" y="5"/>
                    <a:pt x="17221" y="17"/>
                  </a:cubicBezTo>
                  <a:cubicBezTo>
                    <a:pt x="7719" y="49"/>
                    <a:pt x="0" y="114"/>
                    <a:pt x="0" y="163"/>
                  </a:cubicBezTo>
                  <a:cubicBezTo>
                    <a:pt x="0" y="194"/>
                    <a:pt x="3219" y="212"/>
                    <a:pt x="8062" y="212"/>
                  </a:cubicBezTo>
                  <a:cubicBezTo>
                    <a:pt x="10719" y="212"/>
                    <a:pt x="13865" y="207"/>
                    <a:pt x="17237" y="195"/>
                  </a:cubicBezTo>
                  <a:cubicBezTo>
                    <a:pt x="26740" y="163"/>
                    <a:pt x="34458" y="98"/>
                    <a:pt x="34458" y="49"/>
                  </a:cubicBezTo>
                  <a:cubicBezTo>
                    <a:pt x="34458" y="18"/>
                    <a:pt x="31240" y="0"/>
                    <a:pt x="263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659" name="Google Shape;659;p23"/>
          <p:cNvGrpSpPr/>
          <p:nvPr/>
        </p:nvGrpSpPr>
        <p:grpSpPr>
          <a:xfrm>
            <a:off x="10824597" y="2949486"/>
            <a:ext cx="1561603" cy="2275972"/>
            <a:chOff x="8118448" y="2212114"/>
            <a:chExt cx="1171202" cy="1706979"/>
          </a:xfrm>
        </p:grpSpPr>
        <p:sp>
          <p:nvSpPr>
            <p:cNvPr id="660" name="Google Shape;660;p23"/>
            <p:cNvSpPr/>
            <p:nvPr/>
          </p:nvSpPr>
          <p:spPr>
            <a:xfrm>
              <a:off x="8118448" y="2212114"/>
              <a:ext cx="1171202" cy="1706979"/>
            </a:xfrm>
            <a:custGeom>
              <a:avLst/>
              <a:gdLst/>
              <a:ahLst/>
              <a:cxnLst/>
              <a:rect l="l" t="t" r="r" b="b"/>
              <a:pathLst>
                <a:path w="35448" h="51664" extrusionOk="0">
                  <a:moveTo>
                    <a:pt x="665" y="1"/>
                  </a:moveTo>
                  <a:lnTo>
                    <a:pt x="0" y="51209"/>
                  </a:lnTo>
                  <a:lnTo>
                    <a:pt x="34783" y="51664"/>
                  </a:lnTo>
                  <a:lnTo>
                    <a:pt x="35448" y="455"/>
                  </a:lnTo>
                  <a:lnTo>
                    <a:pt x="6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1" name="Google Shape;661;p23"/>
            <p:cNvSpPr/>
            <p:nvPr/>
          </p:nvSpPr>
          <p:spPr>
            <a:xfrm>
              <a:off x="8296335" y="2506798"/>
              <a:ext cx="517572" cy="8095"/>
            </a:xfrm>
            <a:custGeom>
              <a:avLst/>
              <a:gdLst/>
              <a:ahLst/>
              <a:cxnLst/>
              <a:rect l="l" t="t" r="r" b="b"/>
              <a:pathLst>
                <a:path w="15665" h="245" extrusionOk="0">
                  <a:moveTo>
                    <a:pt x="1068" y="0"/>
                  </a:moveTo>
                  <a:cubicBezTo>
                    <a:pt x="389" y="0"/>
                    <a:pt x="0" y="6"/>
                    <a:pt x="0" y="17"/>
                  </a:cubicBezTo>
                  <a:cubicBezTo>
                    <a:pt x="0" y="65"/>
                    <a:pt x="3503" y="130"/>
                    <a:pt x="7832" y="195"/>
                  </a:cubicBezTo>
                  <a:cubicBezTo>
                    <a:pt x="10628" y="226"/>
                    <a:pt x="13079" y="244"/>
                    <a:pt x="14465" y="244"/>
                  </a:cubicBezTo>
                  <a:cubicBezTo>
                    <a:pt x="15225" y="244"/>
                    <a:pt x="15664" y="239"/>
                    <a:pt x="15664" y="227"/>
                  </a:cubicBezTo>
                  <a:cubicBezTo>
                    <a:pt x="15664" y="195"/>
                    <a:pt x="12162" y="114"/>
                    <a:pt x="7832" y="65"/>
                  </a:cubicBezTo>
                  <a:cubicBezTo>
                    <a:pt x="4946" y="22"/>
                    <a:pt x="2427" y="0"/>
                    <a:pt x="10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2" name="Google Shape;662;p23"/>
            <p:cNvSpPr/>
            <p:nvPr/>
          </p:nvSpPr>
          <p:spPr>
            <a:xfrm>
              <a:off x="8294716" y="2629145"/>
              <a:ext cx="858313" cy="11960"/>
            </a:xfrm>
            <a:custGeom>
              <a:avLst/>
              <a:gdLst/>
              <a:ahLst/>
              <a:cxnLst/>
              <a:rect l="l" t="t" r="r" b="b"/>
              <a:pathLst>
                <a:path w="25978" h="362" extrusionOk="0">
                  <a:moveTo>
                    <a:pt x="754" y="1"/>
                  </a:moveTo>
                  <a:cubicBezTo>
                    <a:pt x="266" y="1"/>
                    <a:pt x="0" y="4"/>
                    <a:pt x="0" y="11"/>
                  </a:cubicBezTo>
                  <a:cubicBezTo>
                    <a:pt x="0" y="43"/>
                    <a:pt x="5822" y="157"/>
                    <a:pt x="12989" y="254"/>
                  </a:cubicBezTo>
                  <a:cubicBezTo>
                    <a:pt x="18625" y="318"/>
                    <a:pt x="23428" y="361"/>
                    <a:pt x="25224" y="361"/>
                  </a:cubicBezTo>
                  <a:cubicBezTo>
                    <a:pt x="25712" y="361"/>
                    <a:pt x="25978" y="358"/>
                    <a:pt x="25978" y="351"/>
                  </a:cubicBezTo>
                  <a:cubicBezTo>
                    <a:pt x="25978" y="319"/>
                    <a:pt x="20173" y="205"/>
                    <a:pt x="12989" y="108"/>
                  </a:cubicBezTo>
                  <a:cubicBezTo>
                    <a:pt x="7353" y="44"/>
                    <a:pt x="2550" y="1"/>
                    <a:pt x="7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3" name="Google Shape;663;p23"/>
            <p:cNvSpPr/>
            <p:nvPr/>
          </p:nvSpPr>
          <p:spPr>
            <a:xfrm>
              <a:off x="8293097" y="2755820"/>
              <a:ext cx="858346" cy="12027"/>
            </a:xfrm>
            <a:custGeom>
              <a:avLst/>
              <a:gdLst/>
              <a:ahLst/>
              <a:cxnLst/>
              <a:rect l="l" t="t" r="r" b="b"/>
              <a:pathLst>
                <a:path w="25979" h="364" extrusionOk="0">
                  <a:moveTo>
                    <a:pt x="1169" y="1"/>
                  </a:moveTo>
                  <a:cubicBezTo>
                    <a:pt x="419" y="1"/>
                    <a:pt x="1" y="7"/>
                    <a:pt x="1" y="20"/>
                  </a:cubicBezTo>
                  <a:cubicBezTo>
                    <a:pt x="1" y="52"/>
                    <a:pt x="5822" y="150"/>
                    <a:pt x="12989" y="247"/>
                  </a:cubicBezTo>
                  <a:cubicBezTo>
                    <a:pt x="18236" y="318"/>
                    <a:pt x="22762" y="363"/>
                    <a:pt x="24810" y="363"/>
                  </a:cubicBezTo>
                  <a:cubicBezTo>
                    <a:pt x="25560" y="363"/>
                    <a:pt x="25978" y="357"/>
                    <a:pt x="25978" y="344"/>
                  </a:cubicBezTo>
                  <a:cubicBezTo>
                    <a:pt x="25978" y="312"/>
                    <a:pt x="20173" y="214"/>
                    <a:pt x="12989" y="117"/>
                  </a:cubicBezTo>
                  <a:cubicBezTo>
                    <a:pt x="7743" y="46"/>
                    <a:pt x="3217" y="1"/>
                    <a:pt x="11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4" name="Google Shape;664;p23"/>
            <p:cNvSpPr/>
            <p:nvPr/>
          </p:nvSpPr>
          <p:spPr>
            <a:xfrm>
              <a:off x="8291511" y="2882496"/>
              <a:ext cx="858313" cy="12027"/>
            </a:xfrm>
            <a:custGeom>
              <a:avLst/>
              <a:gdLst/>
              <a:ahLst/>
              <a:cxnLst/>
              <a:rect l="l" t="t" r="r" b="b"/>
              <a:pathLst>
                <a:path w="25978" h="364" extrusionOk="0">
                  <a:moveTo>
                    <a:pt x="1022" y="1"/>
                  </a:moveTo>
                  <a:cubicBezTo>
                    <a:pt x="364" y="1"/>
                    <a:pt x="0" y="5"/>
                    <a:pt x="0" y="13"/>
                  </a:cubicBezTo>
                  <a:cubicBezTo>
                    <a:pt x="0" y="45"/>
                    <a:pt x="5821" y="159"/>
                    <a:pt x="12989" y="240"/>
                  </a:cubicBezTo>
                  <a:cubicBezTo>
                    <a:pt x="18660" y="317"/>
                    <a:pt x="23489" y="363"/>
                    <a:pt x="25257" y="363"/>
                  </a:cubicBezTo>
                  <a:cubicBezTo>
                    <a:pt x="25724" y="363"/>
                    <a:pt x="25977" y="360"/>
                    <a:pt x="25977" y="353"/>
                  </a:cubicBezTo>
                  <a:cubicBezTo>
                    <a:pt x="25977" y="305"/>
                    <a:pt x="20172" y="207"/>
                    <a:pt x="12989" y="110"/>
                  </a:cubicBezTo>
                  <a:cubicBezTo>
                    <a:pt x="7613" y="37"/>
                    <a:pt x="2995" y="1"/>
                    <a:pt x="10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5" name="Google Shape;665;p23"/>
            <p:cNvSpPr/>
            <p:nvPr/>
          </p:nvSpPr>
          <p:spPr>
            <a:xfrm>
              <a:off x="8289892" y="3009006"/>
              <a:ext cx="858313" cy="12027"/>
            </a:xfrm>
            <a:custGeom>
              <a:avLst/>
              <a:gdLst/>
              <a:ahLst/>
              <a:cxnLst/>
              <a:rect l="l" t="t" r="r" b="b"/>
              <a:pathLst>
                <a:path w="25978" h="364" extrusionOk="0">
                  <a:moveTo>
                    <a:pt x="754" y="0"/>
                  </a:moveTo>
                  <a:cubicBezTo>
                    <a:pt x="266" y="0"/>
                    <a:pt x="0" y="4"/>
                    <a:pt x="0" y="11"/>
                  </a:cubicBezTo>
                  <a:cubicBezTo>
                    <a:pt x="0" y="59"/>
                    <a:pt x="5822" y="156"/>
                    <a:pt x="12989" y="254"/>
                  </a:cubicBezTo>
                  <a:cubicBezTo>
                    <a:pt x="18365" y="327"/>
                    <a:pt x="22983" y="363"/>
                    <a:pt x="24956" y="363"/>
                  </a:cubicBezTo>
                  <a:cubicBezTo>
                    <a:pt x="25614" y="363"/>
                    <a:pt x="25978" y="359"/>
                    <a:pt x="25978" y="351"/>
                  </a:cubicBezTo>
                  <a:cubicBezTo>
                    <a:pt x="25978" y="319"/>
                    <a:pt x="20173" y="205"/>
                    <a:pt x="12989" y="108"/>
                  </a:cubicBezTo>
                  <a:cubicBezTo>
                    <a:pt x="7353" y="44"/>
                    <a:pt x="2550" y="0"/>
                    <a:pt x="7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6" name="Google Shape;666;p23"/>
            <p:cNvSpPr/>
            <p:nvPr/>
          </p:nvSpPr>
          <p:spPr>
            <a:xfrm>
              <a:off x="8290949" y="3157884"/>
              <a:ext cx="858346" cy="12027"/>
            </a:xfrm>
            <a:custGeom>
              <a:avLst/>
              <a:gdLst/>
              <a:ahLst/>
              <a:cxnLst/>
              <a:rect l="l" t="t" r="r" b="b"/>
              <a:pathLst>
                <a:path w="25979" h="364" extrusionOk="0">
                  <a:moveTo>
                    <a:pt x="1036" y="0"/>
                  </a:moveTo>
                  <a:cubicBezTo>
                    <a:pt x="380" y="0"/>
                    <a:pt x="17" y="4"/>
                    <a:pt x="17" y="12"/>
                  </a:cubicBezTo>
                  <a:cubicBezTo>
                    <a:pt x="1" y="45"/>
                    <a:pt x="5822" y="158"/>
                    <a:pt x="12990" y="256"/>
                  </a:cubicBezTo>
                  <a:cubicBezTo>
                    <a:pt x="18638" y="319"/>
                    <a:pt x="23434" y="363"/>
                    <a:pt x="25226" y="363"/>
                  </a:cubicBezTo>
                  <a:cubicBezTo>
                    <a:pt x="25713" y="363"/>
                    <a:pt x="25978" y="360"/>
                    <a:pt x="25978" y="353"/>
                  </a:cubicBezTo>
                  <a:cubicBezTo>
                    <a:pt x="25978" y="304"/>
                    <a:pt x="20173" y="207"/>
                    <a:pt x="13006" y="110"/>
                  </a:cubicBezTo>
                  <a:cubicBezTo>
                    <a:pt x="7618" y="37"/>
                    <a:pt x="3006" y="0"/>
                    <a:pt x="10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7" name="Google Shape;667;p23"/>
            <p:cNvSpPr/>
            <p:nvPr/>
          </p:nvSpPr>
          <p:spPr>
            <a:xfrm>
              <a:off x="8289363" y="3284394"/>
              <a:ext cx="858313" cy="12027"/>
            </a:xfrm>
            <a:custGeom>
              <a:avLst/>
              <a:gdLst/>
              <a:ahLst/>
              <a:cxnLst/>
              <a:rect l="l" t="t" r="r" b="b"/>
              <a:pathLst>
                <a:path w="25978" h="364" extrusionOk="0">
                  <a:moveTo>
                    <a:pt x="720" y="0"/>
                  </a:moveTo>
                  <a:cubicBezTo>
                    <a:pt x="254" y="0"/>
                    <a:pt x="0" y="4"/>
                    <a:pt x="0" y="10"/>
                  </a:cubicBezTo>
                  <a:cubicBezTo>
                    <a:pt x="0" y="59"/>
                    <a:pt x="5822" y="156"/>
                    <a:pt x="12989" y="254"/>
                  </a:cubicBezTo>
                  <a:cubicBezTo>
                    <a:pt x="18377" y="327"/>
                    <a:pt x="22989" y="363"/>
                    <a:pt x="24958" y="363"/>
                  </a:cubicBezTo>
                  <a:cubicBezTo>
                    <a:pt x="25615" y="363"/>
                    <a:pt x="25978" y="359"/>
                    <a:pt x="25978" y="351"/>
                  </a:cubicBezTo>
                  <a:cubicBezTo>
                    <a:pt x="25978" y="318"/>
                    <a:pt x="20172" y="205"/>
                    <a:pt x="12989" y="124"/>
                  </a:cubicBezTo>
                  <a:cubicBezTo>
                    <a:pt x="7318" y="47"/>
                    <a:pt x="2489" y="0"/>
                    <a:pt x="7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8" name="Google Shape;668;p23"/>
            <p:cNvSpPr/>
            <p:nvPr/>
          </p:nvSpPr>
          <p:spPr>
            <a:xfrm>
              <a:off x="8287744" y="3411070"/>
              <a:ext cx="858313" cy="11994"/>
            </a:xfrm>
            <a:custGeom>
              <a:avLst/>
              <a:gdLst/>
              <a:ahLst/>
              <a:cxnLst/>
              <a:rect l="l" t="t" r="r" b="b"/>
              <a:pathLst>
                <a:path w="25978" h="363" extrusionOk="0">
                  <a:moveTo>
                    <a:pt x="1168" y="0"/>
                  </a:moveTo>
                  <a:cubicBezTo>
                    <a:pt x="419" y="0"/>
                    <a:pt x="1" y="6"/>
                    <a:pt x="1" y="19"/>
                  </a:cubicBezTo>
                  <a:cubicBezTo>
                    <a:pt x="1" y="52"/>
                    <a:pt x="5822" y="165"/>
                    <a:pt x="12989" y="246"/>
                  </a:cubicBezTo>
                  <a:cubicBezTo>
                    <a:pt x="18248" y="318"/>
                    <a:pt x="22768" y="363"/>
                    <a:pt x="24813" y="363"/>
                  </a:cubicBezTo>
                  <a:cubicBezTo>
                    <a:pt x="25561" y="363"/>
                    <a:pt x="25978" y="357"/>
                    <a:pt x="25978" y="344"/>
                  </a:cubicBezTo>
                  <a:cubicBezTo>
                    <a:pt x="25978" y="311"/>
                    <a:pt x="20173" y="214"/>
                    <a:pt x="12989" y="117"/>
                  </a:cubicBezTo>
                  <a:cubicBezTo>
                    <a:pt x="7742" y="45"/>
                    <a:pt x="3217" y="0"/>
                    <a:pt x="1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9" name="Google Shape;669;p23"/>
            <p:cNvSpPr/>
            <p:nvPr/>
          </p:nvSpPr>
          <p:spPr>
            <a:xfrm>
              <a:off x="8286126" y="3537811"/>
              <a:ext cx="858346" cy="11927"/>
            </a:xfrm>
            <a:custGeom>
              <a:avLst/>
              <a:gdLst/>
              <a:ahLst/>
              <a:cxnLst/>
              <a:rect l="l" t="t" r="r" b="b"/>
              <a:pathLst>
                <a:path w="25979" h="361" extrusionOk="0">
                  <a:moveTo>
                    <a:pt x="755" y="0"/>
                  </a:moveTo>
                  <a:cubicBezTo>
                    <a:pt x="267" y="0"/>
                    <a:pt x="1" y="3"/>
                    <a:pt x="1" y="10"/>
                  </a:cubicBezTo>
                  <a:cubicBezTo>
                    <a:pt x="1" y="43"/>
                    <a:pt x="5822" y="156"/>
                    <a:pt x="12990" y="254"/>
                  </a:cubicBezTo>
                  <a:cubicBezTo>
                    <a:pt x="18625" y="317"/>
                    <a:pt x="23429" y="361"/>
                    <a:pt x="25224" y="361"/>
                  </a:cubicBezTo>
                  <a:cubicBezTo>
                    <a:pt x="25712" y="361"/>
                    <a:pt x="25978" y="358"/>
                    <a:pt x="25978" y="351"/>
                  </a:cubicBezTo>
                  <a:cubicBezTo>
                    <a:pt x="25978" y="318"/>
                    <a:pt x="20173" y="205"/>
                    <a:pt x="12990" y="108"/>
                  </a:cubicBezTo>
                  <a:cubicBezTo>
                    <a:pt x="7354" y="44"/>
                    <a:pt x="2550" y="0"/>
                    <a:pt x="7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670" name="Google Shape;670;p23"/>
          <p:cNvGrpSpPr/>
          <p:nvPr/>
        </p:nvGrpSpPr>
        <p:grpSpPr>
          <a:xfrm>
            <a:off x="8546555" y="2544459"/>
            <a:ext cx="2042356" cy="2999592"/>
            <a:chOff x="6409916" y="1908344"/>
            <a:chExt cx="1531767" cy="2249694"/>
          </a:xfrm>
        </p:grpSpPr>
        <p:sp>
          <p:nvSpPr>
            <p:cNvPr id="671" name="Google Shape;671;p23"/>
            <p:cNvSpPr/>
            <p:nvPr/>
          </p:nvSpPr>
          <p:spPr>
            <a:xfrm>
              <a:off x="6409916" y="1908344"/>
              <a:ext cx="1531767" cy="2249694"/>
            </a:xfrm>
            <a:custGeom>
              <a:avLst/>
              <a:gdLst/>
              <a:ahLst/>
              <a:cxnLst/>
              <a:rect l="l" t="t" r="r" b="b"/>
              <a:pathLst>
                <a:path w="46361" h="68090" extrusionOk="0">
                  <a:moveTo>
                    <a:pt x="46133" y="1"/>
                  </a:moveTo>
                  <a:lnTo>
                    <a:pt x="0" y="163"/>
                  </a:lnTo>
                  <a:lnTo>
                    <a:pt x="227" y="68090"/>
                  </a:lnTo>
                  <a:lnTo>
                    <a:pt x="46360" y="67927"/>
                  </a:lnTo>
                  <a:lnTo>
                    <a:pt x="4613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2" name="Google Shape;672;p23"/>
            <p:cNvSpPr/>
            <p:nvPr/>
          </p:nvSpPr>
          <p:spPr>
            <a:xfrm>
              <a:off x="6623123" y="2297655"/>
              <a:ext cx="686373" cy="6311"/>
            </a:xfrm>
            <a:custGeom>
              <a:avLst/>
              <a:gdLst/>
              <a:ahLst/>
              <a:cxnLst/>
              <a:rect l="l" t="t" r="r" b="b"/>
              <a:pathLst>
                <a:path w="20774" h="191" extrusionOk="0">
                  <a:moveTo>
                    <a:pt x="14425" y="0"/>
                  </a:moveTo>
                  <a:cubicBezTo>
                    <a:pt x="13181" y="0"/>
                    <a:pt x="11814" y="2"/>
                    <a:pt x="10379" y="6"/>
                  </a:cubicBezTo>
                  <a:cubicBezTo>
                    <a:pt x="4655" y="23"/>
                    <a:pt x="1" y="71"/>
                    <a:pt x="1" y="136"/>
                  </a:cubicBezTo>
                  <a:cubicBezTo>
                    <a:pt x="1" y="173"/>
                    <a:pt x="2619" y="191"/>
                    <a:pt x="6343" y="191"/>
                  </a:cubicBezTo>
                  <a:cubicBezTo>
                    <a:pt x="7584" y="191"/>
                    <a:pt x="8948" y="189"/>
                    <a:pt x="10379" y="185"/>
                  </a:cubicBezTo>
                  <a:cubicBezTo>
                    <a:pt x="16119" y="168"/>
                    <a:pt x="20773" y="104"/>
                    <a:pt x="20773" y="55"/>
                  </a:cubicBezTo>
                  <a:cubicBezTo>
                    <a:pt x="20773" y="18"/>
                    <a:pt x="18155" y="0"/>
                    <a:pt x="144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3" name="Google Shape;673;p23"/>
            <p:cNvSpPr/>
            <p:nvPr/>
          </p:nvSpPr>
          <p:spPr>
            <a:xfrm>
              <a:off x="6623685" y="2458361"/>
              <a:ext cx="1138525" cy="6872"/>
            </a:xfrm>
            <a:custGeom>
              <a:avLst/>
              <a:gdLst/>
              <a:ahLst/>
              <a:cxnLst/>
              <a:rect l="l" t="t" r="r" b="b"/>
              <a:pathLst>
                <a:path w="34459" h="208" extrusionOk="0">
                  <a:moveTo>
                    <a:pt x="28428" y="1"/>
                  </a:moveTo>
                  <a:cubicBezTo>
                    <a:pt x="25414" y="1"/>
                    <a:pt x="21500" y="9"/>
                    <a:pt x="17221" y="23"/>
                  </a:cubicBezTo>
                  <a:cubicBezTo>
                    <a:pt x="7703" y="39"/>
                    <a:pt x="0" y="104"/>
                    <a:pt x="0" y="169"/>
                  </a:cubicBezTo>
                  <a:cubicBezTo>
                    <a:pt x="0" y="196"/>
                    <a:pt x="2334" y="208"/>
                    <a:pt x="6021" y="208"/>
                  </a:cubicBezTo>
                  <a:cubicBezTo>
                    <a:pt x="9031" y="208"/>
                    <a:pt x="12943" y="200"/>
                    <a:pt x="17221" y="185"/>
                  </a:cubicBezTo>
                  <a:cubicBezTo>
                    <a:pt x="26740" y="169"/>
                    <a:pt x="34458" y="88"/>
                    <a:pt x="34458" y="39"/>
                  </a:cubicBezTo>
                  <a:cubicBezTo>
                    <a:pt x="34458" y="13"/>
                    <a:pt x="32119" y="1"/>
                    <a:pt x="284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4" name="Google Shape;674;p23"/>
            <p:cNvSpPr/>
            <p:nvPr/>
          </p:nvSpPr>
          <p:spPr>
            <a:xfrm>
              <a:off x="6624214" y="2626237"/>
              <a:ext cx="1138525" cy="7038"/>
            </a:xfrm>
            <a:custGeom>
              <a:avLst/>
              <a:gdLst/>
              <a:ahLst/>
              <a:cxnLst/>
              <a:rect l="l" t="t" r="r" b="b"/>
              <a:pathLst>
                <a:path w="34459" h="213" extrusionOk="0">
                  <a:moveTo>
                    <a:pt x="26396" y="1"/>
                  </a:moveTo>
                  <a:cubicBezTo>
                    <a:pt x="23739" y="1"/>
                    <a:pt x="20593" y="6"/>
                    <a:pt x="17221" y="18"/>
                  </a:cubicBezTo>
                  <a:cubicBezTo>
                    <a:pt x="7703" y="50"/>
                    <a:pt x="0" y="115"/>
                    <a:pt x="0" y="164"/>
                  </a:cubicBezTo>
                  <a:cubicBezTo>
                    <a:pt x="0" y="195"/>
                    <a:pt x="3219" y="213"/>
                    <a:pt x="8058" y="213"/>
                  </a:cubicBezTo>
                  <a:cubicBezTo>
                    <a:pt x="10713" y="213"/>
                    <a:pt x="13855" y="208"/>
                    <a:pt x="17221" y="196"/>
                  </a:cubicBezTo>
                  <a:cubicBezTo>
                    <a:pt x="26740" y="164"/>
                    <a:pt x="34458" y="99"/>
                    <a:pt x="34458" y="50"/>
                  </a:cubicBezTo>
                  <a:cubicBezTo>
                    <a:pt x="34458" y="19"/>
                    <a:pt x="31240" y="1"/>
                    <a:pt x="2639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5" name="Google Shape;675;p23"/>
            <p:cNvSpPr/>
            <p:nvPr/>
          </p:nvSpPr>
          <p:spPr>
            <a:xfrm>
              <a:off x="6624742" y="2794477"/>
              <a:ext cx="1138525" cy="7038"/>
            </a:xfrm>
            <a:custGeom>
              <a:avLst/>
              <a:gdLst/>
              <a:ahLst/>
              <a:cxnLst/>
              <a:rect l="l" t="t" r="r" b="b"/>
              <a:pathLst>
                <a:path w="34459" h="213" extrusionOk="0">
                  <a:moveTo>
                    <a:pt x="26397" y="0"/>
                  </a:moveTo>
                  <a:cubicBezTo>
                    <a:pt x="23739" y="0"/>
                    <a:pt x="20593" y="6"/>
                    <a:pt x="17221" y="17"/>
                  </a:cubicBezTo>
                  <a:cubicBezTo>
                    <a:pt x="7719" y="50"/>
                    <a:pt x="1" y="115"/>
                    <a:pt x="1" y="163"/>
                  </a:cubicBezTo>
                  <a:cubicBezTo>
                    <a:pt x="1" y="195"/>
                    <a:pt x="3219" y="213"/>
                    <a:pt x="8063" y="213"/>
                  </a:cubicBezTo>
                  <a:cubicBezTo>
                    <a:pt x="10720" y="213"/>
                    <a:pt x="13866" y="207"/>
                    <a:pt x="17238" y="196"/>
                  </a:cubicBezTo>
                  <a:cubicBezTo>
                    <a:pt x="26740" y="163"/>
                    <a:pt x="34459" y="98"/>
                    <a:pt x="34459" y="50"/>
                  </a:cubicBezTo>
                  <a:cubicBezTo>
                    <a:pt x="34459" y="18"/>
                    <a:pt x="31240" y="0"/>
                    <a:pt x="2639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6" name="Google Shape;676;p23"/>
            <p:cNvSpPr/>
            <p:nvPr/>
          </p:nvSpPr>
          <p:spPr>
            <a:xfrm>
              <a:off x="6625271" y="2962155"/>
              <a:ext cx="1138525" cy="7071"/>
            </a:xfrm>
            <a:custGeom>
              <a:avLst/>
              <a:gdLst/>
              <a:ahLst/>
              <a:cxnLst/>
              <a:rect l="l" t="t" r="r" b="b"/>
              <a:pathLst>
                <a:path w="34459" h="214" extrusionOk="0">
                  <a:moveTo>
                    <a:pt x="26397" y="1"/>
                  </a:moveTo>
                  <a:cubicBezTo>
                    <a:pt x="23740" y="1"/>
                    <a:pt x="20594" y="6"/>
                    <a:pt x="17222" y="18"/>
                  </a:cubicBezTo>
                  <a:cubicBezTo>
                    <a:pt x="7719" y="50"/>
                    <a:pt x="1" y="115"/>
                    <a:pt x="1" y="164"/>
                  </a:cubicBezTo>
                  <a:cubicBezTo>
                    <a:pt x="1" y="195"/>
                    <a:pt x="3219" y="213"/>
                    <a:pt x="8063" y="213"/>
                  </a:cubicBezTo>
                  <a:cubicBezTo>
                    <a:pt x="10720" y="213"/>
                    <a:pt x="13866" y="208"/>
                    <a:pt x="17238" y="196"/>
                  </a:cubicBezTo>
                  <a:cubicBezTo>
                    <a:pt x="26740" y="164"/>
                    <a:pt x="34459" y="99"/>
                    <a:pt x="34459" y="50"/>
                  </a:cubicBezTo>
                  <a:cubicBezTo>
                    <a:pt x="34459" y="19"/>
                    <a:pt x="31240" y="1"/>
                    <a:pt x="263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7" name="Google Shape;677;p23"/>
            <p:cNvSpPr/>
            <p:nvPr/>
          </p:nvSpPr>
          <p:spPr>
            <a:xfrm>
              <a:off x="6630095" y="3159338"/>
              <a:ext cx="1138525" cy="7038"/>
            </a:xfrm>
            <a:custGeom>
              <a:avLst/>
              <a:gdLst/>
              <a:ahLst/>
              <a:cxnLst/>
              <a:rect l="l" t="t" r="r" b="b"/>
              <a:pathLst>
                <a:path w="34459" h="213" extrusionOk="0">
                  <a:moveTo>
                    <a:pt x="26408" y="0"/>
                  </a:moveTo>
                  <a:cubicBezTo>
                    <a:pt x="23754" y="0"/>
                    <a:pt x="20610" y="6"/>
                    <a:pt x="17238" y="17"/>
                  </a:cubicBezTo>
                  <a:cubicBezTo>
                    <a:pt x="7719" y="50"/>
                    <a:pt x="1" y="114"/>
                    <a:pt x="1" y="163"/>
                  </a:cubicBezTo>
                  <a:cubicBezTo>
                    <a:pt x="1" y="194"/>
                    <a:pt x="3219" y="212"/>
                    <a:pt x="8063" y="212"/>
                  </a:cubicBezTo>
                  <a:cubicBezTo>
                    <a:pt x="10720" y="212"/>
                    <a:pt x="13866" y="207"/>
                    <a:pt x="17238" y="195"/>
                  </a:cubicBezTo>
                  <a:cubicBezTo>
                    <a:pt x="26756" y="163"/>
                    <a:pt x="34459" y="98"/>
                    <a:pt x="34459" y="50"/>
                  </a:cubicBezTo>
                  <a:cubicBezTo>
                    <a:pt x="34459" y="18"/>
                    <a:pt x="31247" y="0"/>
                    <a:pt x="264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8" name="Google Shape;678;p23"/>
            <p:cNvSpPr/>
            <p:nvPr/>
          </p:nvSpPr>
          <p:spPr>
            <a:xfrm>
              <a:off x="6630623" y="3327544"/>
              <a:ext cx="1138525" cy="7071"/>
            </a:xfrm>
            <a:custGeom>
              <a:avLst/>
              <a:gdLst/>
              <a:ahLst/>
              <a:cxnLst/>
              <a:rect l="l" t="t" r="r" b="b"/>
              <a:pathLst>
                <a:path w="34459" h="214" extrusionOk="0">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9" name="Google Shape;679;p23"/>
            <p:cNvSpPr/>
            <p:nvPr/>
          </p:nvSpPr>
          <p:spPr>
            <a:xfrm>
              <a:off x="6631185" y="3495487"/>
              <a:ext cx="1138525" cy="7004"/>
            </a:xfrm>
            <a:custGeom>
              <a:avLst/>
              <a:gdLst/>
              <a:ahLst/>
              <a:cxnLst/>
              <a:rect l="l" t="t" r="r" b="b"/>
              <a:pathLst>
                <a:path w="34459" h="212" extrusionOk="0">
                  <a:moveTo>
                    <a:pt x="26671" y="1"/>
                  </a:moveTo>
                  <a:cubicBezTo>
                    <a:pt x="23962" y="1"/>
                    <a:pt x="20721" y="4"/>
                    <a:pt x="17237" y="10"/>
                  </a:cubicBezTo>
                  <a:cubicBezTo>
                    <a:pt x="7719" y="43"/>
                    <a:pt x="0" y="108"/>
                    <a:pt x="0" y="172"/>
                  </a:cubicBezTo>
                  <a:cubicBezTo>
                    <a:pt x="0" y="199"/>
                    <a:pt x="2339" y="211"/>
                    <a:pt x="6030" y="211"/>
                  </a:cubicBezTo>
                  <a:cubicBezTo>
                    <a:pt x="9044" y="211"/>
                    <a:pt x="12959" y="203"/>
                    <a:pt x="17237" y="189"/>
                  </a:cubicBezTo>
                  <a:cubicBezTo>
                    <a:pt x="26756" y="156"/>
                    <a:pt x="34458" y="91"/>
                    <a:pt x="34458" y="43"/>
                  </a:cubicBezTo>
                  <a:cubicBezTo>
                    <a:pt x="34458" y="12"/>
                    <a:pt x="31362" y="1"/>
                    <a:pt x="266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0" name="Google Shape;680;p23"/>
            <p:cNvSpPr/>
            <p:nvPr/>
          </p:nvSpPr>
          <p:spPr>
            <a:xfrm>
              <a:off x="6631714" y="3663495"/>
              <a:ext cx="1139054" cy="7038"/>
            </a:xfrm>
            <a:custGeom>
              <a:avLst/>
              <a:gdLst/>
              <a:ahLst/>
              <a:cxnLst/>
              <a:rect l="l" t="t" r="r" b="b"/>
              <a:pathLst>
                <a:path w="34475" h="213" extrusionOk="0">
                  <a:moveTo>
                    <a:pt x="26408" y="0"/>
                  </a:moveTo>
                  <a:cubicBezTo>
                    <a:pt x="23753" y="0"/>
                    <a:pt x="20609" y="5"/>
                    <a:pt x="17238" y="17"/>
                  </a:cubicBezTo>
                  <a:cubicBezTo>
                    <a:pt x="7719" y="49"/>
                    <a:pt x="0" y="114"/>
                    <a:pt x="0" y="163"/>
                  </a:cubicBezTo>
                  <a:cubicBezTo>
                    <a:pt x="0" y="194"/>
                    <a:pt x="3219" y="212"/>
                    <a:pt x="8062" y="212"/>
                  </a:cubicBezTo>
                  <a:cubicBezTo>
                    <a:pt x="10720" y="212"/>
                    <a:pt x="13866" y="207"/>
                    <a:pt x="17238" y="195"/>
                  </a:cubicBezTo>
                  <a:cubicBezTo>
                    <a:pt x="26756" y="163"/>
                    <a:pt x="34475" y="98"/>
                    <a:pt x="34475" y="49"/>
                  </a:cubicBezTo>
                  <a:lnTo>
                    <a:pt x="34458" y="49"/>
                  </a:lnTo>
                  <a:cubicBezTo>
                    <a:pt x="34458" y="18"/>
                    <a:pt x="31247" y="0"/>
                    <a:pt x="264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895549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681"/>
        <p:cNvGrpSpPr/>
        <p:nvPr/>
      </p:nvGrpSpPr>
      <p:grpSpPr>
        <a:xfrm>
          <a:off x="0" y="0"/>
          <a:ext cx="0" cy="0"/>
          <a:chOff x="0" y="0"/>
          <a:chExt cx="0" cy="0"/>
        </a:xfrm>
      </p:grpSpPr>
      <p:sp>
        <p:nvSpPr>
          <p:cNvPr id="682" name="Google Shape;682;p24"/>
          <p:cNvSpPr txBox="1">
            <a:spLocks noGrp="1"/>
          </p:cNvSpPr>
          <p:nvPr>
            <p:ph type="title"/>
          </p:nvPr>
        </p:nvSpPr>
        <p:spPr>
          <a:xfrm>
            <a:off x="6096000" y="721800"/>
            <a:ext cx="5136000" cy="5414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69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0369364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columns 2">
  <p:cSld name="Four columns 2">
    <p:spTree>
      <p:nvGrpSpPr>
        <p:cNvPr id="1" name="Shape 683"/>
        <p:cNvGrpSpPr/>
        <p:nvPr/>
      </p:nvGrpSpPr>
      <p:grpSpPr>
        <a:xfrm>
          <a:off x="0" y="0"/>
          <a:ext cx="0" cy="0"/>
          <a:chOff x="0" y="0"/>
          <a:chExt cx="0" cy="0"/>
        </a:xfrm>
      </p:grpSpPr>
      <p:sp>
        <p:nvSpPr>
          <p:cNvPr id="684" name="Google Shape;684;p25"/>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685" name="Google Shape;685;p25"/>
          <p:cNvGrpSpPr/>
          <p:nvPr/>
        </p:nvGrpSpPr>
        <p:grpSpPr>
          <a:xfrm>
            <a:off x="8680199" y="2621218"/>
            <a:ext cx="2896807" cy="3613017"/>
            <a:chOff x="6510149" y="1949738"/>
            <a:chExt cx="2172605" cy="2709763"/>
          </a:xfrm>
        </p:grpSpPr>
        <p:sp>
          <p:nvSpPr>
            <p:cNvPr id="686" name="Google Shape;686;p25"/>
            <p:cNvSpPr/>
            <p:nvPr/>
          </p:nvSpPr>
          <p:spPr>
            <a:xfrm>
              <a:off x="6510149" y="4267946"/>
              <a:ext cx="120540" cy="388831"/>
            </a:xfrm>
            <a:custGeom>
              <a:avLst/>
              <a:gdLst/>
              <a:ahLst/>
              <a:cxnLst/>
              <a:rect l="l" t="t" r="r" b="b"/>
              <a:pathLst>
                <a:path w="3761" h="12132" extrusionOk="0">
                  <a:moveTo>
                    <a:pt x="3760" y="1"/>
                  </a:moveTo>
                  <a:lnTo>
                    <a:pt x="1" y="135"/>
                  </a:lnTo>
                  <a:lnTo>
                    <a:pt x="1" y="12131"/>
                  </a:lnTo>
                  <a:lnTo>
                    <a:pt x="1605" y="12131"/>
                  </a:lnTo>
                  <a:lnTo>
                    <a:pt x="37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7" name="Google Shape;687;p25"/>
            <p:cNvSpPr/>
            <p:nvPr/>
          </p:nvSpPr>
          <p:spPr>
            <a:xfrm>
              <a:off x="7592958" y="2586860"/>
              <a:ext cx="93201" cy="30960"/>
            </a:xfrm>
            <a:custGeom>
              <a:avLst/>
              <a:gdLst/>
              <a:ahLst/>
              <a:cxnLst/>
              <a:rect l="l" t="t" r="r" b="b"/>
              <a:pathLst>
                <a:path w="2908" h="966" extrusionOk="0">
                  <a:moveTo>
                    <a:pt x="2875" y="1"/>
                  </a:moveTo>
                  <a:cubicBezTo>
                    <a:pt x="2771" y="1"/>
                    <a:pt x="2159" y="176"/>
                    <a:pt x="1421" y="423"/>
                  </a:cubicBezTo>
                  <a:cubicBezTo>
                    <a:pt x="635" y="690"/>
                    <a:pt x="0" y="924"/>
                    <a:pt x="0" y="957"/>
                  </a:cubicBezTo>
                  <a:cubicBezTo>
                    <a:pt x="2" y="963"/>
                    <a:pt x="12" y="966"/>
                    <a:pt x="29" y="966"/>
                  </a:cubicBezTo>
                  <a:cubicBezTo>
                    <a:pt x="164" y="966"/>
                    <a:pt x="758" y="794"/>
                    <a:pt x="1471" y="556"/>
                  </a:cubicBezTo>
                  <a:cubicBezTo>
                    <a:pt x="2273" y="289"/>
                    <a:pt x="2908" y="38"/>
                    <a:pt x="2891" y="5"/>
                  </a:cubicBezTo>
                  <a:cubicBezTo>
                    <a:pt x="2890" y="2"/>
                    <a:pt x="2884" y="1"/>
                    <a:pt x="28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8" name="Google Shape;688;p25"/>
            <p:cNvSpPr/>
            <p:nvPr/>
          </p:nvSpPr>
          <p:spPr>
            <a:xfrm>
              <a:off x="6977662" y="4267946"/>
              <a:ext cx="119963" cy="388831"/>
            </a:xfrm>
            <a:custGeom>
              <a:avLst/>
              <a:gdLst/>
              <a:ahLst/>
              <a:cxnLst/>
              <a:rect l="l" t="t" r="r" b="b"/>
              <a:pathLst>
                <a:path w="3743" h="12132" extrusionOk="0">
                  <a:moveTo>
                    <a:pt x="3743" y="1"/>
                  </a:moveTo>
                  <a:lnTo>
                    <a:pt x="0" y="135"/>
                  </a:lnTo>
                  <a:lnTo>
                    <a:pt x="0" y="12131"/>
                  </a:lnTo>
                  <a:lnTo>
                    <a:pt x="1604" y="12131"/>
                  </a:lnTo>
                  <a:lnTo>
                    <a:pt x="374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9" name="Google Shape;689;p25"/>
            <p:cNvSpPr/>
            <p:nvPr/>
          </p:nvSpPr>
          <p:spPr>
            <a:xfrm>
              <a:off x="7441394" y="4267946"/>
              <a:ext cx="120540" cy="388831"/>
            </a:xfrm>
            <a:custGeom>
              <a:avLst/>
              <a:gdLst/>
              <a:ahLst/>
              <a:cxnLst/>
              <a:rect l="l" t="t" r="r" b="b"/>
              <a:pathLst>
                <a:path w="3761" h="12132" extrusionOk="0">
                  <a:moveTo>
                    <a:pt x="1" y="1"/>
                  </a:moveTo>
                  <a:lnTo>
                    <a:pt x="2156" y="12131"/>
                  </a:lnTo>
                  <a:lnTo>
                    <a:pt x="3760" y="12131"/>
                  </a:lnTo>
                  <a:lnTo>
                    <a:pt x="3760" y="135"/>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0" name="Google Shape;690;p25"/>
            <p:cNvSpPr/>
            <p:nvPr/>
          </p:nvSpPr>
          <p:spPr>
            <a:xfrm>
              <a:off x="7769682" y="4267946"/>
              <a:ext cx="120508" cy="388831"/>
            </a:xfrm>
            <a:custGeom>
              <a:avLst/>
              <a:gdLst/>
              <a:ahLst/>
              <a:cxnLst/>
              <a:rect l="l" t="t" r="r" b="b"/>
              <a:pathLst>
                <a:path w="3760" h="12132" extrusionOk="0">
                  <a:moveTo>
                    <a:pt x="0" y="1"/>
                  </a:moveTo>
                  <a:lnTo>
                    <a:pt x="2156" y="12131"/>
                  </a:lnTo>
                  <a:lnTo>
                    <a:pt x="3760" y="12131"/>
                  </a:lnTo>
                  <a:lnTo>
                    <a:pt x="3760" y="135"/>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1" name="Google Shape;691;p25"/>
            <p:cNvSpPr/>
            <p:nvPr/>
          </p:nvSpPr>
          <p:spPr>
            <a:xfrm>
              <a:off x="6510149" y="3406827"/>
              <a:ext cx="375979" cy="873907"/>
            </a:xfrm>
            <a:custGeom>
              <a:avLst/>
              <a:gdLst/>
              <a:ahLst/>
              <a:cxnLst/>
              <a:rect l="l" t="t" r="r" b="b"/>
              <a:pathLst>
                <a:path w="11731" h="27267" extrusionOk="0">
                  <a:moveTo>
                    <a:pt x="5548" y="0"/>
                  </a:moveTo>
                  <a:cubicBezTo>
                    <a:pt x="4075" y="0"/>
                    <a:pt x="2636" y="293"/>
                    <a:pt x="1939" y="1271"/>
                  </a:cubicBezTo>
                  <a:cubicBezTo>
                    <a:pt x="184" y="3711"/>
                    <a:pt x="1" y="27170"/>
                    <a:pt x="1" y="27170"/>
                  </a:cubicBezTo>
                  <a:cubicBezTo>
                    <a:pt x="1" y="27170"/>
                    <a:pt x="5028" y="27266"/>
                    <a:pt x="8439" y="27266"/>
                  </a:cubicBezTo>
                  <a:cubicBezTo>
                    <a:pt x="10145" y="27266"/>
                    <a:pt x="11446" y="27242"/>
                    <a:pt x="11513" y="27170"/>
                  </a:cubicBezTo>
                  <a:cubicBezTo>
                    <a:pt x="11730" y="26969"/>
                    <a:pt x="10026" y="653"/>
                    <a:pt x="10026" y="653"/>
                  </a:cubicBezTo>
                  <a:cubicBezTo>
                    <a:pt x="10026" y="653"/>
                    <a:pt x="7748" y="0"/>
                    <a:pt x="55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2" name="Google Shape;692;p25"/>
            <p:cNvSpPr/>
            <p:nvPr/>
          </p:nvSpPr>
          <p:spPr>
            <a:xfrm>
              <a:off x="6804144" y="2531830"/>
              <a:ext cx="1086046" cy="1608718"/>
            </a:xfrm>
            <a:custGeom>
              <a:avLst/>
              <a:gdLst/>
              <a:ahLst/>
              <a:cxnLst/>
              <a:rect l="l" t="t" r="r" b="b"/>
              <a:pathLst>
                <a:path w="33886" h="50194" extrusionOk="0">
                  <a:moveTo>
                    <a:pt x="24423" y="1"/>
                  </a:moveTo>
                  <a:cubicBezTo>
                    <a:pt x="24403" y="1"/>
                    <a:pt x="24382" y="1"/>
                    <a:pt x="24362" y="1"/>
                  </a:cubicBezTo>
                  <a:lnTo>
                    <a:pt x="9424" y="1"/>
                  </a:lnTo>
                  <a:cubicBezTo>
                    <a:pt x="4195" y="1"/>
                    <a:pt x="1" y="4295"/>
                    <a:pt x="118" y="9525"/>
                  </a:cubicBezTo>
                  <a:lnTo>
                    <a:pt x="1070" y="50193"/>
                  </a:lnTo>
                  <a:lnTo>
                    <a:pt x="33568" y="50193"/>
                  </a:lnTo>
                  <a:lnTo>
                    <a:pt x="33836" y="9491"/>
                  </a:lnTo>
                  <a:cubicBezTo>
                    <a:pt x="33885" y="4265"/>
                    <a:pt x="29658" y="1"/>
                    <a:pt x="2442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3" name="Google Shape;693;p25"/>
            <p:cNvSpPr/>
            <p:nvPr/>
          </p:nvSpPr>
          <p:spPr>
            <a:xfrm>
              <a:off x="6572262" y="3855335"/>
              <a:ext cx="1307768" cy="420143"/>
            </a:xfrm>
            <a:custGeom>
              <a:avLst/>
              <a:gdLst/>
              <a:ahLst/>
              <a:cxnLst/>
              <a:rect l="l" t="t" r="r" b="b"/>
              <a:pathLst>
                <a:path w="40804" h="13109" extrusionOk="0">
                  <a:moveTo>
                    <a:pt x="19728" y="0"/>
                  </a:moveTo>
                  <a:cubicBezTo>
                    <a:pt x="13401" y="0"/>
                    <a:pt x="6918" y="126"/>
                    <a:pt x="6918" y="126"/>
                  </a:cubicBezTo>
                  <a:cubicBezTo>
                    <a:pt x="6918" y="126"/>
                    <a:pt x="452" y="377"/>
                    <a:pt x="1" y="8380"/>
                  </a:cubicBezTo>
                  <a:lnTo>
                    <a:pt x="1" y="13109"/>
                  </a:lnTo>
                  <a:lnTo>
                    <a:pt x="40803" y="13109"/>
                  </a:lnTo>
                  <a:lnTo>
                    <a:pt x="40803" y="8898"/>
                  </a:lnTo>
                  <a:cubicBezTo>
                    <a:pt x="40803" y="8898"/>
                    <a:pt x="35039" y="410"/>
                    <a:pt x="28272" y="126"/>
                  </a:cubicBezTo>
                  <a:cubicBezTo>
                    <a:pt x="26016" y="32"/>
                    <a:pt x="22892" y="0"/>
                    <a:pt x="1972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4" name="Google Shape;694;p25"/>
            <p:cNvSpPr/>
            <p:nvPr/>
          </p:nvSpPr>
          <p:spPr>
            <a:xfrm>
              <a:off x="6554057" y="3855014"/>
              <a:ext cx="907207" cy="413125"/>
            </a:xfrm>
            <a:custGeom>
              <a:avLst/>
              <a:gdLst/>
              <a:ahLst/>
              <a:cxnLst/>
              <a:rect l="l" t="t" r="r" b="b"/>
              <a:pathLst>
                <a:path w="28306" h="12890" extrusionOk="0">
                  <a:moveTo>
                    <a:pt x="9133" y="0"/>
                  </a:moveTo>
                  <a:cubicBezTo>
                    <a:pt x="7145" y="0"/>
                    <a:pt x="5217" y="133"/>
                    <a:pt x="3543" y="1423"/>
                  </a:cubicBezTo>
                  <a:cubicBezTo>
                    <a:pt x="385" y="3896"/>
                    <a:pt x="1" y="9059"/>
                    <a:pt x="335" y="12751"/>
                  </a:cubicBezTo>
                  <a:cubicBezTo>
                    <a:pt x="343" y="12843"/>
                    <a:pt x="414" y="12889"/>
                    <a:pt x="483" y="12889"/>
                  </a:cubicBezTo>
                  <a:cubicBezTo>
                    <a:pt x="552" y="12889"/>
                    <a:pt x="619" y="12843"/>
                    <a:pt x="619" y="12751"/>
                  </a:cubicBezTo>
                  <a:cubicBezTo>
                    <a:pt x="218" y="8357"/>
                    <a:pt x="953" y="1958"/>
                    <a:pt x="5932" y="554"/>
                  </a:cubicBezTo>
                  <a:cubicBezTo>
                    <a:pt x="6831" y="299"/>
                    <a:pt x="7809" y="238"/>
                    <a:pt x="8789" y="238"/>
                  </a:cubicBezTo>
                  <a:cubicBezTo>
                    <a:pt x="9668" y="238"/>
                    <a:pt x="10550" y="287"/>
                    <a:pt x="11379" y="287"/>
                  </a:cubicBezTo>
                  <a:lnTo>
                    <a:pt x="28121" y="387"/>
                  </a:lnTo>
                  <a:cubicBezTo>
                    <a:pt x="28305" y="370"/>
                    <a:pt x="28305" y="103"/>
                    <a:pt x="28121" y="103"/>
                  </a:cubicBezTo>
                  <a:cubicBezTo>
                    <a:pt x="21973" y="70"/>
                    <a:pt x="15807" y="36"/>
                    <a:pt x="9658" y="3"/>
                  </a:cubicBezTo>
                  <a:cubicBezTo>
                    <a:pt x="9483" y="1"/>
                    <a:pt x="9308" y="0"/>
                    <a:pt x="913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5" name="Google Shape;695;p25"/>
            <p:cNvSpPr/>
            <p:nvPr/>
          </p:nvSpPr>
          <p:spPr>
            <a:xfrm>
              <a:off x="6955708" y="2557534"/>
              <a:ext cx="706895" cy="844005"/>
            </a:xfrm>
            <a:custGeom>
              <a:avLst/>
              <a:gdLst/>
              <a:ahLst/>
              <a:cxnLst/>
              <a:rect l="l" t="t" r="r" b="b"/>
              <a:pathLst>
                <a:path w="22056" h="26334" extrusionOk="0">
                  <a:moveTo>
                    <a:pt x="6416" y="1"/>
                  </a:moveTo>
                  <a:cubicBezTo>
                    <a:pt x="4428" y="18"/>
                    <a:pt x="2807" y="68"/>
                    <a:pt x="1705" y="168"/>
                  </a:cubicBezTo>
                  <a:cubicBezTo>
                    <a:pt x="1420" y="201"/>
                    <a:pt x="1187" y="235"/>
                    <a:pt x="969" y="252"/>
                  </a:cubicBezTo>
                  <a:cubicBezTo>
                    <a:pt x="752" y="285"/>
                    <a:pt x="568" y="318"/>
                    <a:pt x="435" y="335"/>
                  </a:cubicBezTo>
                  <a:cubicBezTo>
                    <a:pt x="284" y="369"/>
                    <a:pt x="134" y="419"/>
                    <a:pt x="0" y="469"/>
                  </a:cubicBezTo>
                  <a:cubicBezTo>
                    <a:pt x="34" y="469"/>
                    <a:pt x="67" y="452"/>
                    <a:pt x="117" y="452"/>
                  </a:cubicBezTo>
                  <a:cubicBezTo>
                    <a:pt x="184" y="435"/>
                    <a:pt x="284" y="402"/>
                    <a:pt x="435" y="369"/>
                  </a:cubicBezTo>
                  <a:lnTo>
                    <a:pt x="969" y="302"/>
                  </a:lnTo>
                  <a:cubicBezTo>
                    <a:pt x="1187" y="285"/>
                    <a:pt x="1420" y="252"/>
                    <a:pt x="1705" y="235"/>
                  </a:cubicBezTo>
                  <a:cubicBezTo>
                    <a:pt x="2679" y="162"/>
                    <a:pt x="4022" y="115"/>
                    <a:pt x="5665" y="115"/>
                  </a:cubicBezTo>
                  <a:cubicBezTo>
                    <a:pt x="5909" y="115"/>
                    <a:pt x="6159" y="116"/>
                    <a:pt x="6416" y="118"/>
                  </a:cubicBezTo>
                  <a:cubicBezTo>
                    <a:pt x="7419" y="118"/>
                    <a:pt x="8505" y="118"/>
                    <a:pt x="9674" y="151"/>
                  </a:cubicBezTo>
                  <a:cubicBezTo>
                    <a:pt x="10844" y="185"/>
                    <a:pt x="12097" y="151"/>
                    <a:pt x="13401" y="335"/>
                  </a:cubicBezTo>
                  <a:cubicBezTo>
                    <a:pt x="14069" y="402"/>
                    <a:pt x="14737" y="536"/>
                    <a:pt x="15389" y="686"/>
                  </a:cubicBezTo>
                  <a:cubicBezTo>
                    <a:pt x="16074" y="853"/>
                    <a:pt x="16726" y="1087"/>
                    <a:pt x="17360" y="1388"/>
                  </a:cubicBezTo>
                  <a:cubicBezTo>
                    <a:pt x="17995" y="1739"/>
                    <a:pt x="18563" y="2173"/>
                    <a:pt x="19081" y="2691"/>
                  </a:cubicBezTo>
                  <a:cubicBezTo>
                    <a:pt x="19616" y="3209"/>
                    <a:pt x="20067" y="3810"/>
                    <a:pt x="20418" y="4462"/>
                  </a:cubicBezTo>
                  <a:cubicBezTo>
                    <a:pt x="20585" y="4796"/>
                    <a:pt x="20719" y="5147"/>
                    <a:pt x="20819" y="5498"/>
                  </a:cubicBezTo>
                  <a:cubicBezTo>
                    <a:pt x="20903" y="5866"/>
                    <a:pt x="20953" y="6233"/>
                    <a:pt x="20986" y="6601"/>
                  </a:cubicBezTo>
                  <a:cubicBezTo>
                    <a:pt x="21070" y="7336"/>
                    <a:pt x="21153" y="8054"/>
                    <a:pt x="21220" y="8773"/>
                  </a:cubicBezTo>
                  <a:cubicBezTo>
                    <a:pt x="21354" y="10193"/>
                    <a:pt x="21454" y="11580"/>
                    <a:pt x="21554" y="12883"/>
                  </a:cubicBezTo>
                  <a:cubicBezTo>
                    <a:pt x="21721" y="15523"/>
                    <a:pt x="21805" y="17896"/>
                    <a:pt x="21872" y="19884"/>
                  </a:cubicBezTo>
                  <a:cubicBezTo>
                    <a:pt x="21922" y="21872"/>
                    <a:pt x="21955" y="23476"/>
                    <a:pt x="21989" y="24596"/>
                  </a:cubicBezTo>
                  <a:cubicBezTo>
                    <a:pt x="22005" y="25147"/>
                    <a:pt x="22022" y="25582"/>
                    <a:pt x="22022" y="25882"/>
                  </a:cubicBezTo>
                  <a:cubicBezTo>
                    <a:pt x="22039" y="26016"/>
                    <a:pt x="22039" y="26133"/>
                    <a:pt x="22039" y="26217"/>
                  </a:cubicBezTo>
                  <a:cubicBezTo>
                    <a:pt x="22039" y="26250"/>
                    <a:pt x="22039" y="26283"/>
                    <a:pt x="22056" y="26334"/>
                  </a:cubicBezTo>
                  <a:cubicBezTo>
                    <a:pt x="22056" y="26283"/>
                    <a:pt x="22056" y="26250"/>
                    <a:pt x="22056" y="26217"/>
                  </a:cubicBezTo>
                  <a:cubicBezTo>
                    <a:pt x="22056" y="26133"/>
                    <a:pt x="22056" y="26016"/>
                    <a:pt x="22056" y="25882"/>
                  </a:cubicBezTo>
                  <a:cubicBezTo>
                    <a:pt x="22056" y="25582"/>
                    <a:pt x="22056" y="25147"/>
                    <a:pt x="22039" y="24596"/>
                  </a:cubicBezTo>
                  <a:cubicBezTo>
                    <a:pt x="22039" y="23476"/>
                    <a:pt x="22022" y="21872"/>
                    <a:pt x="21972" y="19867"/>
                  </a:cubicBezTo>
                  <a:cubicBezTo>
                    <a:pt x="21922" y="17879"/>
                    <a:pt x="21838" y="15506"/>
                    <a:pt x="21688" y="12883"/>
                  </a:cubicBezTo>
                  <a:cubicBezTo>
                    <a:pt x="21604" y="11563"/>
                    <a:pt x="21487" y="10176"/>
                    <a:pt x="21354" y="8756"/>
                  </a:cubicBezTo>
                  <a:cubicBezTo>
                    <a:pt x="21287" y="8038"/>
                    <a:pt x="21220" y="7319"/>
                    <a:pt x="21120" y="6584"/>
                  </a:cubicBezTo>
                  <a:cubicBezTo>
                    <a:pt x="21103" y="6200"/>
                    <a:pt x="21036" y="5832"/>
                    <a:pt x="20953" y="5465"/>
                  </a:cubicBezTo>
                  <a:cubicBezTo>
                    <a:pt x="20853" y="5097"/>
                    <a:pt x="20719" y="4729"/>
                    <a:pt x="20535" y="4395"/>
                  </a:cubicBezTo>
                  <a:cubicBezTo>
                    <a:pt x="20184" y="3727"/>
                    <a:pt x="19716" y="3109"/>
                    <a:pt x="19182" y="2591"/>
                  </a:cubicBezTo>
                  <a:cubicBezTo>
                    <a:pt x="18664" y="2056"/>
                    <a:pt x="18062" y="1622"/>
                    <a:pt x="17427" y="1271"/>
                  </a:cubicBezTo>
                  <a:cubicBezTo>
                    <a:pt x="16776" y="953"/>
                    <a:pt x="16107" y="719"/>
                    <a:pt x="15422" y="552"/>
                  </a:cubicBezTo>
                  <a:cubicBezTo>
                    <a:pt x="14771" y="402"/>
                    <a:pt x="14102" y="268"/>
                    <a:pt x="13417" y="201"/>
                  </a:cubicBezTo>
                  <a:cubicBezTo>
                    <a:pt x="12114" y="18"/>
                    <a:pt x="10844" y="51"/>
                    <a:pt x="9674" y="18"/>
                  </a:cubicBezTo>
                  <a:cubicBezTo>
                    <a:pt x="8505" y="1"/>
                    <a:pt x="7419" y="1"/>
                    <a:pt x="64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6" name="Google Shape;696;p25"/>
            <p:cNvSpPr/>
            <p:nvPr/>
          </p:nvSpPr>
          <p:spPr>
            <a:xfrm>
              <a:off x="7646514" y="2915500"/>
              <a:ext cx="74997" cy="26313"/>
            </a:xfrm>
            <a:custGeom>
              <a:avLst/>
              <a:gdLst/>
              <a:ahLst/>
              <a:cxnLst/>
              <a:rect l="l" t="t" r="r" b="b"/>
              <a:pathLst>
                <a:path w="2340" h="821" extrusionOk="0">
                  <a:moveTo>
                    <a:pt x="2311" y="1"/>
                  </a:moveTo>
                  <a:cubicBezTo>
                    <a:pt x="2192" y="1"/>
                    <a:pt x="1711" y="153"/>
                    <a:pt x="1153" y="344"/>
                  </a:cubicBezTo>
                  <a:cubicBezTo>
                    <a:pt x="502" y="561"/>
                    <a:pt x="0" y="779"/>
                    <a:pt x="17" y="812"/>
                  </a:cubicBezTo>
                  <a:cubicBezTo>
                    <a:pt x="19" y="818"/>
                    <a:pt x="28" y="821"/>
                    <a:pt x="44" y="821"/>
                  </a:cubicBezTo>
                  <a:cubicBezTo>
                    <a:pt x="161" y="821"/>
                    <a:pt x="631" y="669"/>
                    <a:pt x="1203" y="478"/>
                  </a:cubicBezTo>
                  <a:cubicBezTo>
                    <a:pt x="1838" y="261"/>
                    <a:pt x="2339" y="43"/>
                    <a:pt x="2339" y="10"/>
                  </a:cubicBezTo>
                  <a:cubicBezTo>
                    <a:pt x="2337" y="4"/>
                    <a:pt x="2328" y="1"/>
                    <a:pt x="231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7" name="Google Shape;697;p25"/>
            <p:cNvSpPr/>
            <p:nvPr/>
          </p:nvSpPr>
          <p:spPr>
            <a:xfrm>
              <a:off x="7647059" y="2987356"/>
              <a:ext cx="33749" cy="4743"/>
            </a:xfrm>
            <a:custGeom>
              <a:avLst/>
              <a:gdLst/>
              <a:ahLst/>
              <a:cxnLst/>
              <a:rect l="l" t="t" r="r" b="b"/>
              <a:pathLst>
                <a:path w="1053" h="148" extrusionOk="0">
                  <a:moveTo>
                    <a:pt x="324" y="1"/>
                  </a:moveTo>
                  <a:cubicBezTo>
                    <a:pt x="132" y="1"/>
                    <a:pt x="0" y="19"/>
                    <a:pt x="0" y="57"/>
                  </a:cubicBezTo>
                  <a:cubicBezTo>
                    <a:pt x="0" y="90"/>
                    <a:pt x="234" y="141"/>
                    <a:pt x="518" y="141"/>
                  </a:cubicBezTo>
                  <a:cubicBezTo>
                    <a:pt x="599" y="145"/>
                    <a:pt x="674" y="147"/>
                    <a:pt x="742" y="147"/>
                  </a:cubicBezTo>
                  <a:cubicBezTo>
                    <a:pt x="927" y="147"/>
                    <a:pt x="1053" y="132"/>
                    <a:pt x="1053" y="107"/>
                  </a:cubicBezTo>
                  <a:cubicBezTo>
                    <a:pt x="1053" y="57"/>
                    <a:pt x="819" y="24"/>
                    <a:pt x="535" y="7"/>
                  </a:cubicBezTo>
                  <a:cubicBezTo>
                    <a:pt x="459" y="3"/>
                    <a:pt x="388" y="1"/>
                    <a:pt x="3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8" name="Google Shape;698;p25"/>
            <p:cNvSpPr/>
            <p:nvPr/>
          </p:nvSpPr>
          <p:spPr>
            <a:xfrm>
              <a:off x="7353577" y="2960787"/>
              <a:ext cx="47690" cy="45575"/>
            </a:xfrm>
            <a:custGeom>
              <a:avLst/>
              <a:gdLst/>
              <a:ahLst/>
              <a:cxnLst/>
              <a:rect l="l" t="t" r="r" b="b"/>
              <a:pathLst>
                <a:path w="1488" h="1422" extrusionOk="0">
                  <a:moveTo>
                    <a:pt x="652" y="0"/>
                  </a:moveTo>
                  <a:lnTo>
                    <a:pt x="652" y="0"/>
                  </a:lnTo>
                  <a:cubicBezTo>
                    <a:pt x="652" y="0"/>
                    <a:pt x="585" y="0"/>
                    <a:pt x="485" y="34"/>
                  </a:cubicBezTo>
                  <a:cubicBezTo>
                    <a:pt x="352" y="84"/>
                    <a:pt x="218" y="201"/>
                    <a:pt x="151" y="318"/>
                  </a:cubicBezTo>
                  <a:cubicBezTo>
                    <a:pt x="17" y="518"/>
                    <a:pt x="1" y="769"/>
                    <a:pt x="101" y="986"/>
                  </a:cubicBezTo>
                  <a:cubicBezTo>
                    <a:pt x="213" y="1257"/>
                    <a:pt x="476" y="1422"/>
                    <a:pt x="747" y="1422"/>
                  </a:cubicBezTo>
                  <a:cubicBezTo>
                    <a:pt x="760" y="1422"/>
                    <a:pt x="773" y="1421"/>
                    <a:pt x="786" y="1421"/>
                  </a:cubicBezTo>
                  <a:cubicBezTo>
                    <a:pt x="1087" y="1387"/>
                    <a:pt x="1337" y="1187"/>
                    <a:pt x="1421" y="903"/>
                  </a:cubicBezTo>
                  <a:cubicBezTo>
                    <a:pt x="1488" y="669"/>
                    <a:pt x="1404" y="418"/>
                    <a:pt x="1204" y="251"/>
                  </a:cubicBezTo>
                  <a:cubicBezTo>
                    <a:pt x="1087" y="151"/>
                    <a:pt x="936" y="101"/>
                    <a:pt x="786" y="101"/>
                  </a:cubicBezTo>
                  <a:cubicBezTo>
                    <a:pt x="686" y="117"/>
                    <a:pt x="619" y="151"/>
                    <a:pt x="636" y="151"/>
                  </a:cubicBezTo>
                  <a:cubicBezTo>
                    <a:pt x="636" y="159"/>
                    <a:pt x="648" y="159"/>
                    <a:pt x="673" y="159"/>
                  </a:cubicBezTo>
                  <a:cubicBezTo>
                    <a:pt x="698" y="159"/>
                    <a:pt x="736" y="159"/>
                    <a:pt x="786" y="168"/>
                  </a:cubicBezTo>
                  <a:cubicBezTo>
                    <a:pt x="920" y="184"/>
                    <a:pt x="1053" y="234"/>
                    <a:pt x="1137" y="335"/>
                  </a:cubicBezTo>
                  <a:cubicBezTo>
                    <a:pt x="1287" y="468"/>
                    <a:pt x="1354" y="669"/>
                    <a:pt x="1287" y="853"/>
                  </a:cubicBezTo>
                  <a:cubicBezTo>
                    <a:pt x="1220" y="1087"/>
                    <a:pt x="1020" y="1254"/>
                    <a:pt x="786" y="1287"/>
                  </a:cubicBezTo>
                  <a:cubicBezTo>
                    <a:pt x="535" y="1287"/>
                    <a:pt x="318" y="1153"/>
                    <a:pt x="218" y="936"/>
                  </a:cubicBezTo>
                  <a:cubicBezTo>
                    <a:pt x="134" y="752"/>
                    <a:pt x="134" y="552"/>
                    <a:pt x="235" y="368"/>
                  </a:cubicBezTo>
                  <a:cubicBezTo>
                    <a:pt x="335" y="218"/>
                    <a:pt x="469" y="84"/>
                    <a:pt x="65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9" name="Google Shape;699;p25"/>
            <p:cNvSpPr/>
            <p:nvPr/>
          </p:nvSpPr>
          <p:spPr>
            <a:xfrm>
              <a:off x="7345564" y="2844574"/>
              <a:ext cx="46056" cy="123745"/>
            </a:xfrm>
            <a:custGeom>
              <a:avLst/>
              <a:gdLst/>
              <a:ahLst/>
              <a:cxnLst/>
              <a:rect l="l" t="t" r="r" b="b"/>
              <a:pathLst>
                <a:path w="1437" h="3861" extrusionOk="0">
                  <a:moveTo>
                    <a:pt x="1420" y="1"/>
                  </a:moveTo>
                  <a:cubicBezTo>
                    <a:pt x="1421" y="3"/>
                    <a:pt x="1422" y="6"/>
                    <a:pt x="1421" y="9"/>
                  </a:cubicBezTo>
                  <a:lnTo>
                    <a:pt x="1421" y="9"/>
                  </a:lnTo>
                  <a:cubicBezTo>
                    <a:pt x="1426" y="6"/>
                    <a:pt x="1432" y="3"/>
                    <a:pt x="1437" y="1"/>
                  </a:cubicBezTo>
                  <a:close/>
                  <a:moveTo>
                    <a:pt x="1421" y="9"/>
                  </a:moveTo>
                  <a:cubicBezTo>
                    <a:pt x="1228" y="108"/>
                    <a:pt x="1066" y="239"/>
                    <a:pt x="936" y="402"/>
                  </a:cubicBezTo>
                  <a:cubicBezTo>
                    <a:pt x="201" y="1187"/>
                    <a:pt x="0" y="2323"/>
                    <a:pt x="401" y="3309"/>
                  </a:cubicBezTo>
                  <a:cubicBezTo>
                    <a:pt x="468" y="3509"/>
                    <a:pt x="568" y="3710"/>
                    <a:pt x="719" y="3860"/>
                  </a:cubicBezTo>
                  <a:cubicBezTo>
                    <a:pt x="752" y="3844"/>
                    <a:pt x="618" y="3643"/>
                    <a:pt x="485" y="3276"/>
                  </a:cubicBezTo>
                  <a:cubicBezTo>
                    <a:pt x="167" y="2323"/>
                    <a:pt x="351" y="1254"/>
                    <a:pt x="1003" y="469"/>
                  </a:cubicBezTo>
                  <a:cubicBezTo>
                    <a:pt x="1236" y="188"/>
                    <a:pt x="1412" y="53"/>
                    <a:pt x="1421" y="9"/>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0" name="Google Shape;700;p25"/>
            <p:cNvSpPr/>
            <p:nvPr/>
          </p:nvSpPr>
          <p:spPr>
            <a:xfrm>
              <a:off x="7348769" y="3002420"/>
              <a:ext cx="31633" cy="132431"/>
            </a:xfrm>
            <a:custGeom>
              <a:avLst/>
              <a:gdLst/>
              <a:ahLst/>
              <a:cxnLst/>
              <a:rect l="l" t="t" r="r" b="b"/>
              <a:pathLst>
                <a:path w="987" h="4132" extrusionOk="0">
                  <a:moveTo>
                    <a:pt x="919" y="1"/>
                  </a:moveTo>
                  <a:cubicBezTo>
                    <a:pt x="886" y="1"/>
                    <a:pt x="836" y="5"/>
                    <a:pt x="769" y="21"/>
                  </a:cubicBezTo>
                  <a:cubicBezTo>
                    <a:pt x="602" y="72"/>
                    <a:pt x="451" y="172"/>
                    <a:pt x="334" y="305"/>
                  </a:cubicBezTo>
                  <a:cubicBezTo>
                    <a:pt x="184" y="523"/>
                    <a:pt x="84" y="757"/>
                    <a:pt x="50" y="1024"/>
                  </a:cubicBezTo>
                  <a:cubicBezTo>
                    <a:pt x="17" y="1341"/>
                    <a:pt x="0" y="1642"/>
                    <a:pt x="34" y="1960"/>
                  </a:cubicBezTo>
                  <a:cubicBezTo>
                    <a:pt x="84" y="2528"/>
                    <a:pt x="268" y="3079"/>
                    <a:pt x="535" y="3564"/>
                  </a:cubicBezTo>
                  <a:cubicBezTo>
                    <a:pt x="652" y="3781"/>
                    <a:pt x="786" y="3965"/>
                    <a:pt x="953" y="4132"/>
                  </a:cubicBezTo>
                  <a:cubicBezTo>
                    <a:pt x="986" y="4115"/>
                    <a:pt x="819" y="3898"/>
                    <a:pt x="635" y="3530"/>
                  </a:cubicBezTo>
                  <a:cubicBezTo>
                    <a:pt x="385"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1" name="Google Shape;701;p25"/>
            <p:cNvSpPr/>
            <p:nvPr/>
          </p:nvSpPr>
          <p:spPr>
            <a:xfrm>
              <a:off x="7304316" y="2972581"/>
              <a:ext cx="47146" cy="9262"/>
            </a:xfrm>
            <a:custGeom>
              <a:avLst/>
              <a:gdLst/>
              <a:ahLst/>
              <a:cxnLst/>
              <a:rect l="l" t="t" r="r" b="b"/>
              <a:pathLst>
                <a:path w="1471" h="289" extrusionOk="0">
                  <a:moveTo>
                    <a:pt x="736" y="0"/>
                  </a:moveTo>
                  <a:cubicBezTo>
                    <a:pt x="285" y="0"/>
                    <a:pt x="1" y="251"/>
                    <a:pt x="34" y="284"/>
                  </a:cubicBezTo>
                  <a:cubicBezTo>
                    <a:pt x="35" y="287"/>
                    <a:pt x="39" y="288"/>
                    <a:pt x="44" y="288"/>
                  </a:cubicBezTo>
                  <a:cubicBezTo>
                    <a:pt x="99" y="288"/>
                    <a:pt x="368"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2" name="Google Shape;702;p25"/>
            <p:cNvSpPr/>
            <p:nvPr/>
          </p:nvSpPr>
          <p:spPr>
            <a:xfrm>
              <a:off x="7048877" y="2960787"/>
              <a:ext cx="47690" cy="45575"/>
            </a:xfrm>
            <a:custGeom>
              <a:avLst/>
              <a:gdLst/>
              <a:ahLst/>
              <a:cxnLst/>
              <a:rect l="l" t="t" r="r" b="b"/>
              <a:pathLst>
                <a:path w="1488" h="1422" extrusionOk="0">
                  <a:moveTo>
                    <a:pt x="652" y="0"/>
                  </a:moveTo>
                  <a:cubicBezTo>
                    <a:pt x="652" y="0"/>
                    <a:pt x="585" y="0"/>
                    <a:pt x="485" y="34"/>
                  </a:cubicBezTo>
                  <a:cubicBezTo>
                    <a:pt x="351" y="84"/>
                    <a:pt x="234" y="201"/>
                    <a:pt x="151" y="318"/>
                  </a:cubicBezTo>
                  <a:cubicBezTo>
                    <a:pt x="17" y="518"/>
                    <a:pt x="1" y="769"/>
                    <a:pt x="101" y="986"/>
                  </a:cubicBezTo>
                  <a:cubicBezTo>
                    <a:pt x="212" y="1257"/>
                    <a:pt x="476" y="1422"/>
                    <a:pt x="761" y="1422"/>
                  </a:cubicBezTo>
                  <a:cubicBezTo>
                    <a:pt x="775" y="1422"/>
                    <a:pt x="789" y="1421"/>
                    <a:pt x="803" y="1421"/>
                  </a:cubicBezTo>
                  <a:cubicBezTo>
                    <a:pt x="1087" y="1387"/>
                    <a:pt x="1337" y="1187"/>
                    <a:pt x="1421" y="903"/>
                  </a:cubicBezTo>
                  <a:cubicBezTo>
                    <a:pt x="1488" y="652"/>
                    <a:pt x="1404" y="418"/>
                    <a:pt x="1220" y="251"/>
                  </a:cubicBezTo>
                  <a:cubicBezTo>
                    <a:pt x="1103" y="151"/>
                    <a:pt x="936" y="101"/>
                    <a:pt x="786" y="101"/>
                  </a:cubicBezTo>
                  <a:cubicBezTo>
                    <a:pt x="686" y="117"/>
                    <a:pt x="635" y="151"/>
                    <a:pt x="635" y="151"/>
                  </a:cubicBezTo>
                  <a:cubicBezTo>
                    <a:pt x="635" y="159"/>
                    <a:pt x="648" y="159"/>
                    <a:pt x="673" y="159"/>
                  </a:cubicBezTo>
                  <a:cubicBezTo>
                    <a:pt x="698" y="159"/>
                    <a:pt x="736" y="159"/>
                    <a:pt x="786" y="168"/>
                  </a:cubicBezTo>
                  <a:cubicBezTo>
                    <a:pt x="919" y="184"/>
                    <a:pt x="1053" y="234"/>
                    <a:pt x="1153" y="335"/>
                  </a:cubicBezTo>
                  <a:cubicBezTo>
                    <a:pt x="1287" y="468"/>
                    <a:pt x="1354" y="669"/>
                    <a:pt x="1287" y="853"/>
                  </a:cubicBezTo>
                  <a:cubicBezTo>
                    <a:pt x="1220" y="1087"/>
                    <a:pt x="1020" y="1254"/>
                    <a:pt x="786" y="1287"/>
                  </a:cubicBezTo>
                  <a:cubicBezTo>
                    <a:pt x="552" y="1287"/>
                    <a:pt x="318" y="1153"/>
                    <a:pt x="218" y="936"/>
                  </a:cubicBezTo>
                  <a:cubicBezTo>
                    <a:pt x="134" y="752"/>
                    <a:pt x="134" y="552"/>
                    <a:pt x="234" y="368"/>
                  </a:cubicBezTo>
                  <a:cubicBezTo>
                    <a:pt x="335" y="218"/>
                    <a:pt x="468" y="84"/>
                    <a:pt x="65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3" name="Google Shape;703;p25"/>
            <p:cNvSpPr/>
            <p:nvPr/>
          </p:nvSpPr>
          <p:spPr>
            <a:xfrm>
              <a:off x="7040833" y="2844574"/>
              <a:ext cx="46088" cy="123745"/>
            </a:xfrm>
            <a:custGeom>
              <a:avLst/>
              <a:gdLst/>
              <a:ahLst/>
              <a:cxnLst/>
              <a:rect l="l" t="t" r="r" b="b"/>
              <a:pathLst>
                <a:path w="1438" h="3861" extrusionOk="0">
                  <a:moveTo>
                    <a:pt x="1438" y="1"/>
                  </a:moveTo>
                  <a:lnTo>
                    <a:pt x="1438" y="1"/>
                  </a:lnTo>
                  <a:cubicBezTo>
                    <a:pt x="1237" y="101"/>
                    <a:pt x="1070" y="235"/>
                    <a:pt x="937" y="402"/>
                  </a:cubicBezTo>
                  <a:cubicBezTo>
                    <a:pt x="201" y="1187"/>
                    <a:pt x="1" y="2323"/>
                    <a:pt x="402" y="3309"/>
                  </a:cubicBezTo>
                  <a:cubicBezTo>
                    <a:pt x="469" y="3509"/>
                    <a:pt x="569" y="3710"/>
                    <a:pt x="719" y="3860"/>
                  </a:cubicBezTo>
                  <a:cubicBezTo>
                    <a:pt x="753" y="3844"/>
                    <a:pt x="619" y="3643"/>
                    <a:pt x="485" y="3276"/>
                  </a:cubicBezTo>
                  <a:cubicBezTo>
                    <a:pt x="168" y="2323"/>
                    <a:pt x="352" y="1254"/>
                    <a:pt x="1003" y="469"/>
                  </a:cubicBezTo>
                  <a:cubicBezTo>
                    <a:pt x="1254" y="168"/>
                    <a:pt x="1438" y="34"/>
                    <a:pt x="14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4" name="Google Shape;704;p25"/>
            <p:cNvSpPr/>
            <p:nvPr/>
          </p:nvSpPr>
          <p:spPr>
            <a:xfrm>
              <a:off x="7044070" y="3002420"/>
              <a:ext cx="31601" cy="132431"/>
            </a:xfrm>
            <a:custGeom>
              <a:avLst/>
              <a:gdLst/>
              <a:ahLst/>
              <a:cxnLst/>
              <a:rect l="l" t="t" r="r" b="b"/>
              <a:pathLst>
                <a:path w="986" h="4132" extrusionOk="0">
                  <a:moveTo>
                    <a:pt x="919" y="1"/>
                  </a:moveTo>
                  <a:cubicBezTo>
                    <a:pt x="886" y="1"/>
                    <a:pt x="836" y="5"/>
                    <a:pt x="769" y="21"/>
                  </a:cubicBezTo>
                  <a:cubicBezTo>
                    <a:pt x="602" y="72"/>
                    <a:pt x="451" y="172"/>
                    <a:pt x="351" y="305"/>
                  </a:cubicBezTo>
                  <a:cubicBezTo>
                    <a:pt x="184" y="523"/>
                    <a:pt x="84" y="757"/>
                    <a:pt x="50" y="1024"/>
                  </a:cubicBezTo>
                  <a:cubicBezTo>
                    <a:pt x="17" y="1341"/>
                    <a:pt x="0" y="1642"/>
                    <a:pt x="34" y="1960"/>
                  </a:cubicBezTo>
                  <a:cubicBezTo>
                    <a:pt x="84" y="2528"/>
                    <a:pt x="267" y="3079"/>
                    <a:pt x="552" y="3564"/>
                  </a:cubicBezTo>
                  <a:cubicBezTo>
                    <a:pt x="652" y="3781"/>
                    <a:pt x="785" y="3965"/>
                    <a:pt x="969" y="4132"/>
                  </a:cubicBezTo>
                  <a:cubicBezTo>
                    <a:pt x="986" y="4115"/>
                    <a:pt x="819" y="3898"/>
                    <a:pt x="635" y="3530"/>
                  </a:cubicBezTo>
                  <a:cubicBezTo>
                    <a:pt x="384"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5" name="Google Shape;705;p25"/>
            <p:cNvSpPr/>
            <p:nvPr/>
          </p:nvSpPr>
          <p:spPr>
            <a:xfrm>
              <a:off x="6999616" y="2972581"/>
              <a:ext cx="47146" cy="9262"/>
            </a:xfrm>
            <a:custGeom>
              <a:avLst/>
              <a:gdLst/>
              <a:ahLst/>
              <a:cxnLst/>
              <a:rect l="l" t="t" r="r" b="b"/>
              <a:pathLst>
                <a:path w="1471" h="289" extrusionOk="0">
                  <a:moveTo>
                    <a:pt x="736" y="0"/>
                  </a:moveTo>
                  <a:cubicBezTo>
                    <a:pt x="284" y="0"/>
                    <a:pt x="0" y="251"/>
                    <a:pt x="34" y="284"/>
                  </a:cubicBezTo>
                  <a:cubicBezTo>
                    <a:pt x="35" y="287"/>
                    <a:pt x="39" y="288"/>
                    <a:pt x="44" y="288"/>
                  </a:cubicBezTo>
                  <a:cubicBezTo>
                    <a:pt x="101" y="288"/>
                    <a:pt x="383"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6" name="Google Shape;706;p25"/>
            <p:cNvSpPr/>
            <p:nvPr/>
          </p:nvSpPr>
          <p:spPr>
            <a:xfrm>
              <a:off x="7441394" y="3389904"/>
              <a:ext cx="450943" cy="895573"/>
            </a:xfrm>
            <a:custGeom>
              <a:avLst/>
              <a:gdLst/>
              <a:ahLst/>
              <a:cxnLst/>
              <a:rect l="l" t="t" r="r" b="b"/>
              <a:pathLst>
                <a:path w="14070" h="27943" extrusionOk="0">
                  <a:moveTo>
                    <a:pt x="6802" y="1"/>
                  </a:moveTo>
                  <a:cubicBezTo>
                    <a:pt x="4711" y="1"/>
                    <a:pt x="2768" y="395"/>
                    <a:pt x="2073" y="1699"/>
                  </a:cubicBezTo>
                  <a:cubicBezTo>
                    <a:pt x="318" y="5008"/>
                    <a:pt x="1" y="27731"/>
                    <a:pt x="1" y="27731"/>
                  </a:cubicBezTo>
                  <a:cubicBezTo>
                    <a:pt x="1" y="27731"/>
                    <a:pt x="5721" y="27943"/>
                    <a:pt x="9858" y="27943"/>
                  </a:cubicBezTo>
                  <a:cubicBezTo>
                    <a:pt x="12193" y="27943"/>
                    <a:pt x="14024" y="27875"/>
                    <a:pt x="14036" y="27664"/>
                  </a:cubicBezTo>
                  <a:cubicBezTo>
                    <a:pt x="14070" y="27063"/>
                    <a:pt x="13501" y="914"/>
                    <a:pt x="13501" y="914"/>
                  </a:cubicBezTo>
                  <a:lnTo>
                    <a:pt x="13518" y="914"/>
                  </a:lnTo>
                  <a:cubicBezTo>
                    <a:pt x="13518" y="914"/>
                    <a:pt x="9987" y="1"/>
                    <a:pt x="680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7" name="Google Shape;707;p25"/>
            <p:cNvSpPr/>
            <p:nvPr/>
          </p:nvSpPr>
          <p:spPr>
            <a:xfrm>
              <a:off x="7559209" y="3398398"/>
              <a:ext cx="340627" cy="889259"/>
            </a:xfrm>
            <a:custGeom>
              <a:avLst/>
              <a:gdLst/>
              <a:ahLst/>
              <a:cxnLst/>
              <a:rect l="l" t="t" r="r" b="b"/>
              <a:pathLst>
                <a:path w="10628" h="27746" extrusionOk="0">
                  <a:moveTo>
                    <a:pt x="6106" y="1"/>
                  </a:moveTo>
                  <a:cubicBezTo>
                    <a:pt x="4532" y="1"/>
                    <a:pt x="2951" y="299"/>
                    <a:pt x="2206" y="1334"/>
                  </a:cubicBezTo>
                  <a:cubicBezTo>
                    <a:pt x="452" y="3773"/>
                    <a:pt x="1" y="27583"/>
                    <a:pt x="1" y="27583"/>
                  </a:cubicBezTo>
                  <a:cubicBezTo>
                    <a:pt x="1" y="27583"/>
                    <a:pt x="5511" y="27745"/>
                    <a:pt x="8521" y="27745"/>
                  </a:cubicBezTo>
                  <a:cubicBezTo>
                    <a:pt x="9608" y="27745"/>
                    <a:pt x="10369" y="27724"/>
                    <a:pt x="10427" y="27667"/>
                  </a:cubicBezTo>
                  <a:cubicBezTo>
                    <a:pt x="10627" y="27466"/>
                    <a:pt x="10360" y="549"/>
                    <a:pt x="10360" y="549"/>
                  </a:cubicBezTo>
                  <a:cubicBezTo>
                    <a:pt x="10360" y="549"/>
                    <a:pt x="8240" y="1"/>
                    <a:pt x="610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8" name="Google Shape;708;p25"/>
            <p:cNvSpPr/>
            <p:nvPr/>
          </p:nvSpPr>
          <p:spPr>
            <a:xfrm>
              <a:off x="7756285" y="3790818"/>
              <a:ext cx="31088" cy="40319"/>
            </a:xfrm>
            <a:custGeom>
              <a:avLst/>
              <a:gdLst/>
              <a:ahLst/>
              <a:cxnLst/>
              <a:rect l="l" t="t" r="r" b="b"/>
              <a:pathLst>
                <a:path w="970" h="1258" extrusionOk="0">
                  <a:moveTo>
                    <a:pt x="318" y="1"/>
                  </a:moveTo>
                  <a:cubicBezTo>
                    <a:pt x="304" y="14"/>
                    <a:pt x="346" y="39"/>
                    <a:pt x="415" y="65"/>
                  </a:cubicBezTo>
                  <a:lnTo>
                    <a:pt x="415" y="65"/>
                  </a:lnTo>
                  <a:cubicBezTo>
                    <a:pt x="256" y="164"/>
                    <a:pt x="126" y="304"/>
                    <a:pt x="51" y="485"/>
                  </a:cubicBezTo>
                  <a:cubicBezTo>
                    <a:pt x="1" y="619"/>
                    <a:pt x="1" y="769"/>
                    <a:pt x="51" y="920"/>
                  </a:cubicBezTo>
                  <a:cubicBezTo>
                    <a:pt x="101" y="1087"/>
                    <a:pt x="251" y="1220"/>
                    <a:pt x="435" y="1254"/>
                  </a:cubicBezTo>
                  <a:cubicBezTo>
                    <a:pt x="457" y="1257"/>
                    <a:pt x="480" y="1258"/>
                    <a:pt x="502" y="1258"/>
                  </a:cubicBezTo>
                  <a:cubicBezTo>
                    <a:pt x="612" y="1258"/>
                    <a:pt x="716" y="1223"/>
                    <a:pt x="786" y="1154"/>
                  </a:cubicBezTo>
                  <a:cubicBezTo>
                    <a:pt x="886" y="1070"/>
                    <a:pt x="936" y="953"/>
                    <a:pt x="953" y="836"/>
                  </a:cubicBezTo>
                  <a:cubicBezTo>
                    <a:pt x="970" y="652"/>
                    <a:pt x="953" y="468"/>
                    <a:pt x="886" y="301"/>
                  </a:cubicBezTo>
                  <a:cubicBezTo>
                    <a:pt x="836" y="168"/>
                    <a:pt x="719" y="101"/>
                    <a:pt x="585" y="101"/>
                  </a:cubicBezTo>
                  <a:cubicBezTo>
                    <a:pt x="485" y="101"/>
                    <a:pt x="452" y="151"/>
                    <a:pt x="452" y="168"/>
                  </a:cubicBezTo>
                  <a:lnTo>
                    <a:pt x="468" y="168"/>
                  </a:lnTo>
                  <a:cubicBezTo>
                    <a:pt x="468" y="168"/>
                    <a:pt x="502" y="151"/>
                    <a:pt x="585" y="151"/>
                  </a:cubicBezTo>
                  <a:cubicBezTo>
                    <a:pt x="686" y="168"/>
                    <a:pt x="769" y="235"/>
                    <a:pt x="803" y="335"/>
                  </a:cubicBezTo>
                  <a:cubicBezTo>
                    <a:pt x="836" y="502"/>
                    <a:pt x="853" y="652"/>
                    <a:pt x="819" y="819"/>
                  </a:cubicBezTo>
                  <a:cubicBezTo>
                    <a:pt x="804" y="984"/>
                    <a:pt x="669" y="1109"/>
                    <a:pt x="508" y="1109"/>
                  </a:cubicBezTo>
                  <a:cubicBezTo>
                    <a:pt x="490" y="1109"/>
                    <a:pt x="471" y="1107"/>
                    <a:pt x="452" y="1103"/>
                  </a:cubicBezTo>
                  <a:cubicBezTo>
                    <a:pt x="335" y="1087"/>
                    <a:pt x="218" y="986"/>
                    <a:pt x="184" y="869"/>
                  </a:cubicBezTo>
                  <a:cubicBezTo>
                    <a:pt x="134" y="753"/>
                    <a:pt x="134" y="636"/>
                    <a:pt x="168" y="519"/>
                  </a:cubicBezTo>
                  <a:cubicBezTo>
                    <a:pt x="234" y="352"/>
                    <a:pt x="351" y="201"/>
                    <a:pt x="502" y="84"/>
                  </a:cubicBezTo>
                  <a:lnTo>
                    <a:pt x="552" y="51"/>
                  </a:lnTo>
                  <a:lnTo>
                    <a:pt x="485" y="34"/>
                  </a:lnTo>
                  <a:cubicBezTo>
                    <a:pt x="385" y="1"/>
                    <a:pt x="318" y="1"/>
                    <a:pt x="3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9" name="Google Shape;709;p25"/>
            <p:cNvSpPr/>
            <p:nvPr/>
          </p:nvSpPr>
          <p:spPr>
            <a:xfrm>
              <a:off x="7712376" y="3657490"/>
              <a:ext cx="61087" cy="140315"/>
            </a:xfrm>
            <a:custGeom>
              <a:avLst/>
              <a:gdLst/>
              <a:ahLst/>
              <a:cxnLst/>
              <a:rect l="l" t="t" r="r" b="b"/>
              <a:pathLst>
                <a:path w="1906" h="4378" extrusionOk="0">
                  <a:moveTo>
                    <a:pt x="0" y="0"/>
                  </a:moveTo>
                  <a:lnTo>
                    <a:pt x="0" y="0"/>
                  </a:lnTo>
                  <a:cubicBezTo>
                    <a:pt x="101" y="217"/>
                    <a:pt x="201" y="435"/>
                    <a:pt x="318" y="635"/>
                  </a:cubicBezTo>
                  <a:cubicBezTo>
                    <a:pt x="518" y="1019"/>
                    <a:pt x="786" y="1554"/>
                    <a:pt x="1053" y="2156"/>
                  </a:cubicBezTo>
                  <a:cubicBezTo>
                    <a:pt x="1304" y="2757"/>
                    <a:pt x="1521" y="3325"/>
                    <a:pt x="1655" y="3726"/>
                  </a:cubicBezTo>
                  <a:cubicBezTo>
                    <a:pt x="1721" y="3960"/>
                    <a:pt x="1805" y="4177"/>
                    <a:pt x="1905" y="4378"/>
                  </a:cubicBezTo>
                  <a:cubicBezTo>
                    <a:pt x="1889" y="4144"/>
                    <a:pt x="1838" y="3910"/>
                    <a:pt x="1755" y="3693"/>
                  </a:cubicBezTo>
                  <a:cubicBezTo>
                    <a:pt x="1437" y="2607"/>
                    <a:pt x="986" y="1554"/>
                    <a:pt x="401" y="585"/>
                  </a:cubicBezTo>
                  <a:cubicBezTo>
                    <a:pt x="301" y="368"/>
                    <a:pt x="168" y="18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0" name="Google Shape;710;p25"/>
            <p:cNvSpPr/>
            <p:nvPr/>
          </p:nvSpPr>
          <p:spPr>
            <a:xfrm>
              <a:off x="7779329" y="3670342"/>
              <a:ext cx="55703" cy="129610"/>
            </a:xfrm>
            <a:custGeom>
              <a:avLst/>
              <a:gdLst/>
              <a:ahLst/>
              <a:cxnLst/>
              <a:rect l="l" t="t" r="r" b="b"/>
              <a:pathLst>
                <a:path w="1738" h="4044" extrusionOk="0">
                  <a:moveTo>
                    <a:pt x="1738" y="0"/>
                  </a:moveTo>
                  <a:cubicBezTo>
                    <a:pt x="1604" y="167"/>
                    <a:pt x="1487" y="351"/>
                    <a:pt x="1404" y="552"/>
                  </a:cubicBezTo>
                  <a:cubicBezTo>
                    <a:pt x="1220" y="902"/>
                    <a:pt x="969" y="1404"/>
                    <a:pt x="718" y="1955"/>
                  </a:cubicBezTo>
                  <a:cubicBezTo>
                    <a:pt x="485" y="2523"/>
                    <a:pt x="284" y="3041"/>
                    <a:pt x="167" y="3425"/>
                  </a:cubicBezTo>
                  <a:cubicBezTo>
                    <a:pt x="84" y="3626"/>
                    <a:pt x="17" y="3826"/>
                    <a:pt x="0" y="4044"/>
                  </a:cubicBezTo>
                  <a:cubicBezTo>
                    <a:pt x="100" y="3860"/>
                    <a:pt x="184" y="3659"/>
                    <a:pt x="251" y="3459"/>
                  </a:cubicBezTo>
                  <a:cubicBezTo>
                    <a:pt x="401" y="3091"/>
                    <a:pt x="618" y="2573"/>
                    <a:pt x="852" y="2022"/>
                  </a:cubicBezTo>
                  <a:cubicBezTo>
                    <a:pt x="1103" y="1471"/>
                    <a:pt x="1320" y="969"/>
                    <a:pt x="1487" y="602"/>
                  </a:cubicBezTo>
                  <a:cubicBezTo>
                    <a:pt x="1587" y="418"/>
                    <a:pt x="1671" y="217"/>
                    <a:pt x="17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1" name="Google Shape;711;p25"/>
            <p:cNvSpPr/>
            <p:nvPr/>
          </p:nvSpPr>
          <p:spPr>
            <a:xfrm>
              <a:off x="7713979" y="3826169"/>
              <a:ext cx="49293" cy="217972"/>
            </a:xfrm>
            <a:custGeom>
              <a:avLst/>
              <a:gdLst/>
              <a:ahLst/>
              <a:cxnLst/>
              <a:rect l="l" t="t" r="r" b="b"/>
              <a:pathLst>
                <a:path w="1538" h="6801" extrusionOk="0">
                  <a:moveTo>
                    <a:pt x="1538" y="0"/>
                  </a:moveTo>
                  <a:lnTo>
                    <a:pt x="1538" y="0"/>
                  </a:lnTo>
                  <a:cubicBezTo>
                    <a:pt x="1488" y="84"/>
                    <a:pt x="1454" y="168"/>
                    <a:pt x="1438" y="268"/>
                  </a:cubicBezTo>
                  <a:cubicBezTo>
                    <a:pt x="1371" y="435"/>
                    <a:pt x="1304" y="669"/>
                    <a:pt x="1204" y="970"/>
                  </a:cubicBezTo>
                  <a:cubicBezTo>
                    <a:pt x="1037" y="1588"/>
                    <a:pt x="803" y="2423"/>
                    <a:pt x="585" y="3376"/>
                  </a:cubicBezTo>
                  <a:cubicBezTo>
                    <a:pt x="385" y="4311"/>
                    <a:pt x="218" y="5163"/>
                    <a:pt x="118" y="5798"/>
                  </a:cubicBezTo>
                  <a:cubicBezTo>
                    <a:pt x="67" y="6099"/>
                    <a:pt x="34" y="6350"/>
                    <a:pt x="17" y="6533"/>
                  </a:cubicBezTo>
                  <a:cubicBezTo>
                    <a:pt x="1" y="6617"/>
                    <a:pt x="1" y="6717"/>
                    <a:pt x="1" y="6801"/>
                  </a:cubicBezTo>
                  <a:cubicBezTo>
                    <a:pt x="101" y="6483"/>
                    <a:pt x="168" y="6149"/>
                    <a:pt x="218" y="5815"/>
                  </a:cubicBezTo>
                  <a:cubicBezTo>
                    <a:pt x="351" y="5197"/>
                    <a:pt x="519" y="4345"/>
                    <a:pt x="736" y="3392"/>
                  </a:cubicBezTo>
                  <a:cubicBezTo>
                    <a:pt x="936" y="2457"/>
                    <a:pt x="1153" y="1621"/>
                    <a:pt x="1304" y="1003"/>
                  </a:cubicBezTo>
                  <a:cubicBezTo>
                    <a:pt x="1404" y="669"/>
                    <a:pt x="1488" y="351"/>
                    <a:pt x="15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2" name="Google Shape;712;p25"/>
            <p:cNvSpPr/>
            <p:nvPr/>
          </p:nvSpPr>
          <p:spPr>
            <a:xfrm>
              <a:off x="7780387" y="3827227"/>
              <a:ext cx="54645" cy="133392"/>
            </a:xfrm>
            <a:custGeom>
              <a:avLst/>
              <a:gdLst/>
              <a:ahLst/>
              <a:cxnLst/>
              <a:rect l="l" t="t" r="r" b="b"/>
              <a:pathLst>
                <a:path w="1705" h="4162" extrusionOk="0">
                  <a:moveTo>
                    <a:pt x="0" y="1"/>
                  </a:moveTo>
                  <a:lnTo>
                    <a:pt x="0" y="1"/>
                  </a:lnTo>
                  <a:cubicBezTo>
                    <a:pt x="67" y="201"/>
                    <a:pt x="168" y="402"/>
                    <a:pt x="268" y="602"/>
                  </a:cubicBezTo>
                  <a:cubicBezTo>
                    <a:pt x="452" y="970"/>
                    <a:pt x="685" y="1471"/>
                    <a:pt x="919" y="2056"/>
                  </a:cubicBezTo>
                  <a:cubicBezTo>
                    <a:pt x="1153" y="2624"/>
                    <a:pt x="1337" y="3159"/>
                    <a:pt x="1471" y="3543"/>
                  </a:cubicBezTo>
                  <a:cubicBezTo>
                    <a:pt x="1521" y="3760"/>
                    <a:pt x="1604" y="3961"/>
                    <a:pt x="1705" y="4161"/>
                  </a:cubicBezTo>
                  <a:cubicBezTo>
                    <a:pt x="1688" y="3944"/>
                    <a:pt x="1638" y="3727"/>
                    <a:pt x="1571" y="3510"/>
                  </a:cubicBezTo>
                  <a:cubicBezTo>
                    <a:pt x="1287" y="2490"/>
                    <a:pt x="869" y="1488"/>
                    <a:pt x="351" y="552"/>
                  </a:cubicBezTo>
                  <a:cubicBezTo>
                    <a:pt x="268" y="352"/>
                    <a:pt x="134" y="168"/>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3" name="Google Shape;713;p25"/>
            <p:cNvSpPr/>
            <p:nvPr/>
          </p:nvSpPr>
          <p:spPr>
            <a:xfrm>
              <a:off x="7800193" y="2062201"/>
              <a:ext cx="842402" cy="398446"/>
            </a:xfrm>
            <a:custGeom>
              <a:avLst/>
              <a:gdLst/>
              <a:ahLst/>
              <a:cxnLst/>
              <a:rect l="l" t="t" r="r" b="b"/>
              <a:pathLst>
                <a:path w="26284" h="12432" extrusionOk="0">
                  <a:moveTo>
                    <a:pt x="235" y="1"/>
                  </a:moveTo>
                  <a:lnTo>
                    <a:pt x="1" y="502"/>
                  </a:lnTo>
                  <a:lnTo>
                    <a:pt x="26049" y="12432"/>
                  </a:lnTo>
                  <a:lnTo>
                    <a:pt x="26283" y="11947"/>
                  </a:lnTo>
                  <a:lnTo>
                    <a:pt x="2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4" name="Google Shape;714;p25"/>
            <p:cNvSpPr/>
            <p:nvPr/>
          </p:nvSpPr>
          <p:spPr>
            <a:xfrm>
              <a:off x="8429431" y="2361003"/>
              <a:ext cx="17692" cy="2295774"/>
            </a:xfrm>
            <a:custGeom>
              <a:avLst/>
              <a:gdLst/>
              <a:ahLst/>
              <a:cxnLst/>
              <a:rect l="l" t="t" r="r" b="b"/>
              <a:pathLst>
                <a:path w="552" h="71631" extrusionOk="0">
                  <a:moveTo>
                    <a:pt x="0" y="1"/>
                  </a:moveTo>
                  <a:lnTo>
                    <a:pt x="0" y="71630"/>
                  </a:lnTo>
                  <a:lnTo>
                    <a:pt x="552" y="71630"/>
                  </a:lnTo>
                  <a:lnTo>
                    <a:pt x="5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5" name="Google Shape;715;p25"/>
            <p:cNvSpPr/>
            <p:nvPr/>
          </p:nvSpPr>
          <p:spPr>
            <a:xfrm>
              <a:off x="8417092" y="2967742"/>
              <a:ext cx="45575" cy="308481"/>
            </a:xfrm>
            <a:custGeom>
              <a:avLst/>
              <a:gdLst/>
              <a:ahLst/>
              <a:cxnLst/>
              <a:rect l="l" t="t" r="r" b="b"/>
              <a:pathLst>
                <a:path w="1422" h="9625" extrusionOk="0">
                  <a:moveTo>
                    <a:pt x="636" y="1"/>
                  </a:moveTo>
                  <a:cubicBezTo>
                    <a:pt x="285" y="1"/>
                    <a:pt x="1" y="285"/>
                    <a:pt x="1" y="636"/>
                  </a:cubicBezTo>
                  <a:lnTo>
                    <a:pt x="1" y="8990"/>
                  </a:lnTo>
                  <a:cubicBezTo>
                    <a:pt x="1" y="9341"/>
                    <a:pt x="285" y="9625"/>
                    <a:pt x="636" y="9625"/>
                  </a:cubicBezTo>
                  <a:lnTo>
                    <a:pt x="786" y="9625"/>
                  </a:lnTo>
                  <a:cubicBezTo>
                    <a:pt x="1137" y="9625"/>
                    <a:pt x="1421" y="9341"/>
                    <a:pt x="1421" y="8990"/>
                  </a:cubicBezTo>
                  <a:lnTo>
                    <a:pt x="1421" y="636"/>
                  </a:lnTo>
                  <a:cubicBezTo>
                    <a:pt x="1421" y="285"/>
                    <a:pt x="1137" y="1"/>
                    <a:pt x="78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6" name="Google Shape;716;p25"/>
            <p:cNvSpPr/>
            <p:nvPr/>
          </p:nvSpPr>
          <p:spPr>
            <a:xfrm>
              <a:off x="7696832" y="1980730"/>
              <a:ext cx="143039" cy="128617"/>
            </a:xfrm>
            <a:custGeom>
              <a:avLst/>
              <a:gdLst/>
              <a:ahLst/>
              <a:cxnLst/>
              <a:rect l="l" t="t" r="r" b="b"/>
              <a:pathLst>
                <a:path w="4463" h="4013" extrusionOk="0">
                  <a:moveTo>
                    <a:pt x="2365" y="1"/>
                  </a:moveTo>
                  <a:cubicBezTo>
                    <a:pt x="1759" y="1"/>
                    <a:pt x="1166" y="297"/>
                    <a:pt x="820" y="838"/>
                  </a:cubicBezTo>
                  <a:lnTo>
                    <a:pt x="1" y="2125"/>
                  </a:lnTo>
                  <a:lnTo>
                    <a:pt x="3242" y="4013"/>
                  </a:lnTo>
                  <a:lnTo>
                    <a:pt x="3961" y="2760"/>
                  </a:lnTo>
                  <a:cubicBezTo>
                    <a:pt x="4462" y="1891"/>
                    <a:pt x="4178" y="788"/>
                    <a:pt x="3326" y="270"/>
                  </a:cubicBezTo>
                  <a:cubicBezTo>
                    <a:pt x="3026" y="88"/>
                    <a:pt x="2693" y="1"/>
                    <a:pt x="236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7" name="Google Shape;717;p25"/>
            <p:cNvSpPr/>
            <p:nvPr/>
          </p:nvSpPr>
          <p:spPr>
            <a:xfrm>
              <a:off x="7433894" y="2048804"/>
              <a:ext cx="428989" cy="324570"/>
            </a:xfrm>
            <a:custGeom>
              <a:avLst/>
              <a:gdLst/>
              <a:ahLst/>
              <a:cxnLst/>
              <a:rect l="l" t="t" r="r" b="b"/>
              <a:pathLst>
                <a:path w="13385" h="10127" extrusionOk="0">
                  <a:moveTo>
                    <a:pt x="8205" y="1"/>
                  </a:moveTo>
                  <a:lnTo>
                    <a:pt x="1" y="2541"/>
                  </a:lnTo>
                  <a:lnTo>
                    <a:pt x="13385" y="10126"/>
                  </a:lnTo>
                  <a:lnTo>
                    <a:pt x="11547" y="1388"/>
                  </a:lnTo>
                  <a:lnTo>
                    <a:pt x="820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8" name="Google Shape;718;p25"/>
            <p:cNvSpPr/>
            <p:nvPr/>
          </p:nvSpPr>
          <p:spPr>
            <a:xfrm>
              <a:off x="7392133" y="2122423"/>
              <a:ext cx="494307" cy="283354"/>
            </a:xfrm>
            <a:custGeom>
              <a:avLst/>
              <a:gdLst/>
              <a:ahLst/>
              <a:cxnLst/>
              <a:rect l="l" t="t" r="r" b="b"/>
              <a:pathLst>
                <a:path w="15423" h="8841" extrusionOk="0">
                  <a:moveTo>
                    <a:pt x="2252" y="1"/>
                  </a:moveTo>
                  <a:cubicBezTo>
                    <a:pt x="1456" y="1"/>
                    <a:pt x="893" y="198"/>
                    <a:pt x="669" y="611"/>
                  </a:cubicBezTo>
                  <a:cubicBezTo>
                    <a:pt x="1" y="1848"/>
                    <a:pt x="2607" y="4554"/>
                    <a:pt x="6500" y="6660"/>
                  </a:cubicBezTo>
                  <a:cubicBezTo>
                    <a:pt x="9092" y="8061"/>
                    <a:pt x="11594" y="8840"/>
                    <a:pt x="13175" y="8840"/>
                  </a:cubicBezTo>
                  <a:cubicBezTo>
                    <a:pt x="13969" y="8840"/>
                    <a:pt x="14531" y="8644"/>
                    <a:pt x="14754" y="8230"/>
                  </a:cubicBezTo>
                  <a:cubicBezTo>
                    <a:pt x="15423" y="6994"/>
                    <a:pt x="12816" y="4287"/>
                    <a:pt x="8923" y="2182"/>
                  </a:cubicBezTo>
                  <a:cubicBezTo>
                    <a:pt x="6343" y="780"/>
                    <a:pt x="3837" y="1"/>
                    <a:pt x="225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9" name="Google Shape;719;p25"/>
            <p:cNvSpPr/>
            <p:nvPr/>
          </p:nvSpPr>
          <p:spPr>
            <a:xfrm>
              <a:off x="8186845" y="4588222"/>
              <a:ext cx="495910" cy="68555"/>
            </a:xfrm>
            <a:custGeom>
              <a:avLst/>
              <a:gdLst/>
              <a:ahLst/>
              <a:cxnLst/>
              <a:rect l="l" t="t" r="r" b="b"/>
              <a:pathLst>
                <a:path w="15473" h="2139" extrusionOk="0">
                  <a:moveTo>
                    <a:pt x="7073" y="0"/>
                  </a:moveTo>
                  <a:cubicBezTo>
                    <a:pt x="2093" y="0"/>
                    <a:pt x="0" y="2138"/>
                    <a:pt x="0" y="2138"/>
                  </a:cubicBezTo>
                  <a:lnTo>
                    <a:pt x="15472" y="2138"/>
                  </a:lnTo>
                  <a:cubicBezTo>
                    <a:pt x="15472" y="2138"/>
                    <a:pt x="13384" y="234"/>
                    <a:pt x="7837" y="16"/>
                  </a:cubicBezTo>
                  <a:cubicBezTo>
                    <a:pt x="7575" y="5"/>
                    <a:pt x="7321" y="0"/>
                    <a:pt x="70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0" name="Google Shape;720;p25"/>
            <p:cNvSpPr/>
            <p:nvPr/>
          </p:nvSpPr>
          <p:spPr>
            <a:xfrm>
              <a:off x="8404240" y="2327799"/>
              <a:ext cx="78779" cy="67049"/>
            </a:xfrm>
            <a:custGeom>
              <a:avLst/>
              <a:gdLst/>
              <a:ahLst/>
              <a:cxnLst/>
              <a:rect l="l" t="t" r="r" b="b"/>
              <a:pathLst>
                <a:path w="2458" h="2092" extrusionOk="0">
                  <a:moveTo>
                    <a:pt x="1054" y="1"/>
                  </a:moveTo>
                  <a:cubicBezTo>
                    <a:pt x="469" y="1"/>
                    <a:pt x="1" y="469"/>
                    <a:pt x="1" y="1037"/>
                  </a:cubicBezTo>
                  <a:cubicBezTo>
                    <a:pt x="1" y="1672"/>
                    <a:pt x="525" y="2092"/>
                    <a:pt x="1070" y="2092"/>
                  </a:cubicBezTo>
                  <a:cubicBezTo>
                    <a:pt x="1328" y="2092"/>
                    <a:pt x="1591" y="1998"/>
                    <a:pt x="1805" y="1789"/>
                  </a:cubicBezTo>
                  <a:cubicBezTo>
                    <a:pt x="2457" y="1120"/>
                    <a:pt x="1989" y="1"/>
                    <a:pt x="10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1" name="Google Shape;721;p25"/>
            <p:cNvSpPr/>
            <p:nvPr/>
          </p:nvSpPr>
          <p:spPr>
            <a:xfrm>
              <a:off x="7788944" y="1949738"/>
              <a:ext cx="39133" cy="47178"/>
            </a:xfrm>
            <a:custGeom>
              <a:avLst/>
              <a:gdLst/>
              <a:ahLst/>
              <a:cxnLst/>
              <a:rect l="l" t="t" r="r" b="b"/>
              <a:pathLst>
                <a:path w="1221" h="1472" extrusionOk="0">
                  <a:moveTo>
                    <a:pt x="586" y="1"/>
                  </a:moveTo>
                  <a:lnTo>
                    <a:pt x="1" y="1304"/>
                  </a:lnTo>
                  <a:lnTo>
                    <a:pt x="485" y="1471"/>
                  </a:lnTo>
                  <a:lnTo>
                    <a:pt x="1220" y="235"/>
                  </a:lnTo>
                  <a:lnTo>
                    <a:pt x="58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2" name="Google Shape;722;p25"/>
            <p:cNvSpPr/>
            <p:nvPr/>
          </p:nvSpPr>
          <p:spPr>
            <a:xfrm>
              <a:off x="7696319" y="2045054"/>
              <a:ext cx="113008" cy="53620"/>
            </a:xfrm>
            <a:custGeom>
              <a:avLst/>
              <a:gdLst/>
              <a:ahLst/>
              <a:cxnLst/>
              <a:rect l="l" t="t" r="r" b="b"/>
              <a:pathLst>
                <a:path w="3526" h="1673" extrusionOk="0">
                  <a:moveTo>
                    <a:pt x="389" y="0"/>
                  </a:moveTo>
                  <a:cubicBezTo>
                    <a:pt x="261" y="0"/>
                    <a:pt x="136" y="19"/>
                    <a:pt x="17" y="51"/>
                  </a:cubicBezTo>
                  <a:cubicBezTo>
                    <a:pt x="0" y="101"/>
                    <a:pt x="936" y="34"/>
                    <a:pt x="1938" y="502"/>
                  </a:cubicBezTo>
                  <a:cubicBezTo>
                    <a:pt x="2919" y="960"/>
                    <a:pt x="3468" y="1673"/>
                    <a:pt x="3523" y="1673"/>
                  </a:cubicBezTo>
                  <a:cubicBezTo>
                    <a:pt x="3524" y="1673"/>
                    <a:pt x="3525" y="1672"/>
                    <a:pt x="3526" y="1672"/>
                  </a:cubicBezTo>
                  <a:cubicBezTo>
                    <a:pt x="3442" y="1488"/>
                    <a:pt x="3308" y="1338"/>
                    <a:pt x="3158" y="1204"/>
                  </a:cubicBezTo>
                  <a:cubicBezTo>
                    <a:pt x="2473" y="519"/>
                    <a:pt x="1571" y="84"/>
                    <a:pt x="602" y="18"/>
                  </a:cubicBezTo>
                  <a:cubicBezTo>
                    <a:pt x="531" y="6"/>
                    <a:pt x="460" y="0"/>
                    <a:pt x="38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3" name="Google Shape;723;p25"/>
            <p:cNvSpPr/>
            <p:nvPr/>
          </p:nvSpPr>
          <p:spPr>
            <a:xfrm>
              <a:off x="7569401" y="2185914"/>
              <a:ext cx="140315" cy="146757"/>
            </a:xfrm>
            <a:custGeom>
              <a:avLst/>
              <a:gdLst/>
              <a:ahLst/>
              <a:cxnLst/>
              <a:rect l="l" t="t" r="r" b="b"/>
              <a:pathLst>
                <a:path w="4378" h="4579" extrusionOk="0">
                  <a:moveTo>
                    <a:pt x="3025" y="0"/>
                  </a:moveTo>
                  <a:lnTo>
                    <a:pt x="936" y="1220"/>
                  </a:lnTo>
                  <a:cubicBezTo>
                    <a:pt x="719" y="1354"/>
                    <a:pt x="552" y="1537"/>
                    <a:pt x="435" y="1755"/>
                  </a:cubicBezTo>
                  <a:cubicBezTo>
                    <a:pt x="167" y="2289"/>
                    <a:pt x="0" y="3258"/>
                    <a:pt x="1654" y="4127"/>
                  </a:cubicBezTo>
                  <a:cubicBezTo>
                    <a:pt x="2285" y="4457"/>
                    <a:pt x="2770" y="4579"/>
                    <a:pt x="3144" y="4579"/>
                  </a:cubicBezTo>
                  <a:cubicBezTo>
                    <a:pt x="3603" y="4579"/>
                    <a:pt x="3893" y="4397"/>
                    <a:pt x="4077" y="4194"/>
                  </a:cubicBezTo>
                  <a:cubicBezTo>
                    <a:pt x="4278" y="3960"/>
                    <a:pt x="4378" y="3659"/>
                    <a:pt x="4361" y="3359"/>
                  </a:cubicBezTo>
                  <a:lnTo>
                    <a:pt x="4361" y="752"/>
                  </a:lnTo>
                  <a:lnTo>
                    <a:pt x="302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4" name="Google Shape;724;p25"/>
            <p:cNvSpPr/>
            <p:nvPr/>
          </p:nvSpPr>
          <p:spPr>
            <a:xfrm>
              <a:off x="7624015" y="2195016"/>
              <a:ext cx="73939" cy="89996"/>
            </a:xfrm>
            <a:custGeom>
              <a:avLst/>
              <a:gdLst/>
              <a:ahLst/>
              <a:cxnLst/>
              <a:rect l="l" t="t" r="r" b="b"/>
              <a:pathLst>
                <a:path w="2307" h="2808" extrusionOk="0">
                  <a:moveTo>
                    <a:pt x="351" y="1471"/>
                  </a:moveTo>
                  <a:cubicBezTo>
                    <a:pt x="485" y="1471"/>
                    <a:pt x="602" y="1504"/>
                    <a:pt x="719" y="1554"/>
                  </a:cubicBezTo>
                  <a:cubicBezTo>
                    <a:pt x="758" y="1574"/>
                    <a:pt x="797" y="1593"/>
                    <a:pt x="836" y="1613"/>
                  </a:cubicBezTo>
                  <a:lnTo>
                    <a:pt x="836" y="1613"/>
                  </a:lnTo>
                  <a:cubicBezTo>
                    <a:pt x="830" y="1621"/>
                    <a:pt x="825" y="1629"/>
                    <a:pt x="819" y="1638"/>
                  </a:cubicBezTo>
                  <a:cubicBezTo>
                    <a:pt x="752" y="1721"/>
                    <a:pt x="686" y="1805"/>
                    <a:pt x="585" y="1872"/>
                  </a:cubicBezTo>
                  <a:cubicBezTo>
                    <a:pt x="540" y="1929"/>
                    <a:pt x="471" y="1955"/>
                    <a:pt x="399" y="1955"/>
                  </a:cubicBezTo>
                  <a:cubicBezTo>
                    <a:pt x="366" y="1955"/>
                    <a:pt x="333" y="1949"/>
                    <a:pt x="301" y="1938"/>
                  </a:cubicBezTo>
                  <a:cubicBezTo>
                    <a:pt x="67" y="1855"/>
                    <a:pt x="101" y="1504"/>
                    <a:pt x="351" y="1471"/>
                  </a:cubicBezTo>
                  <a:close/>
                  <a:moveTo>
                    <a:pt x="1410" y="1962"/>
                  </a:moveTo>
                  <a:cubicBezTo>
                    <a:pt x="1430" y="1976"/>
                    <a:pt x="1451" y="1991"/>
                    <a:pt x="1471" y="2005"/>
                  </a:cubicBezTo>
                  <a:cubicBezTo>
                    <a:pt x="1588" y="2089"/>
                    <a:pt x="1688" y="2172"/>
                    <a:pt x="1671" y="2289"/>
                  </a:cubicBezTo>
                  <a:cubicBezTo>
                    <a:pt x="1655" y="2406"/>
                    <a:pt x="1605" y="2523"/>
                    <a:pt x="1521" y="2624"/>
                  </a:cubicBezTo>
                  <a:cubicBezTo>
                    <a:pt x="1494" y="2657"/>
                    <a:pt x="1462" y="2672"/>
                    <a:pt x="1428" y="2672"/>
                  </a:cubicBezTo>
                  <a:cubicBezTo>
                    <a:pt x="1379" y="2672"/>
                    <a:pt x="1327" y="2640"/>
                    <a:pt x="1287" y="2590"/>
                  </a:cubicBezTo>
                  <a:cubicBezTo>
                    <a:pt x="1220" y="2507"/>
                    <a:pt x="1204" y="2390"/>
                    <a:pt x="1254" y="2289"/>
                  </a:cubicBezTo>
                  <a:cubicBezTo>
                    <a:pt x="1287" y="2172"/>
                    <a:pt x="1354" y="2072"/>
                    <a:pt x="1404" y="1972"/>
                  </a:cubicBezTo>
                  <a:cubicBezTo>
                    <a:pt x="1406" y="1969"/>
                    <a:pt x="1408" y="1965"/>
                    <a:pt x="1410" y="1962"/>
                  </a:cubicBezTo>
                  <a:close/>
                  <a:moveTo>
                    <a:pt x="1788" y="0"/>
                  </a:moveTo>
                  <a:cubicBezTo>
                    <a:pt x="1722" y="84"/>
                    <a:pt x="1671" y="184"/>
                    <a:pt x="1638" y="301"/>
                  </a:cubicBezTo>
                  <a:cubicBezTo>
                    <a:pt x="1504" y="568"/>
                    <a:pt x="1337" y="836"/>
                    <a:pt x="1187" y="1103"/>
                  </a:cubicBezTo>
                  <a:cubicBezTo>
                    <a:pt x="1099" y="1229"/>
                    <a:pt x="1011" y="1355"/>
                    <a:pt x="916" y="1495"/>
                  </a:cubicBezTo>
                  <a:lnTo>
                    <a:pt x="916" y="1495"/>
                  </a:lnTo>
                  <a:cubicBezTo>
                    <a:pt x="872" y="1473"/>
                    <a:pt x="829" y="1453"/>
                    <a:pt x="786" y="1437"/>
                  </a:cubicBezTo>
                  <a:cubicBezTo>
                    <a:pt x="661" y="1368"/>
                    <a:pt x="535" y="1333"/>
                    <a:pt x="400" y="1333"/>
                  </a:cubicBezTo>
                  <a:cubicBezTo>
                    <a:pt x="373" y="1333"/>
                    <a:pt x="346" y="1334"/>
                    <a:pt x="318" y="1337"/>
                  </a:cubicBezTo>
                  <a:cubicBezTo>
                    <a:pt x="151" y="1370"/>
                    <a:pt x="17" y="1504"/>
                    <a:pt x="1" y="1688"/>
                  </a:cubicBezTo>
                  <a:cubicBezTo>
                    <a:pt x="1" y="1855"/>
                    <a:pt x="101" y="2005"/>
                    <a:pt x="251" y="2072"/>
                  </a:cubicBezTo>
                  <a:cubicBezTo>
                    <a:pt x="290" y="2081"/>
                    <a:pt x="329" y="2085"/>
                    <a:pt x="367" y="2085"/>
                  </a:cubicBezTo>
                  <a:cubicBezTo>
                    <a:pt x="477" y="2085"/>
                    <a:pt x="582" y="2051"/>
                    <a:pt x="669" y="1989"/>
                  </a:cubicBezTo>
                  <a:cubicBezTo>
                    <a:pt x="769" y="1905"/>
                    <a:pt x="853" y="1805"/>
                    <a:pt x="920" y="1705"/>
                  </a:cubicBezTo>
                  <a:cubicBezTo>
                    <a:pt x="927" y="1693"/>
                    <a:pt x="935" y="1682"/>
                    <a:pt x="942" y="1670"/>
                  </a:cubicBezTo>
                  <a:lnTo>
                    <a:pt x="942" y="1670"/>
                  </a:lnTo>
                  <a:cubicBezTo>
                    <a:pt x="998" y="1702"/>
                    <a:pt x="1052" y="1735"/>
                    <a:pt x="1103" y="1771"/>
                  </a:cubicBezTo>
                  <a:cubicBezTo>
                    <a:pt x="1179" y="1809"/>
                    <a:pt x="1249" y="1852"/>
                    <a:pt x="1317" y="1898"/>
                  </a:cubicBezTo>
                  <a:lnTo>
                    <a:pt x="1317" y="1898"/>
                  </a:lnTo>
                  <a:lnTo>
                    <a:pt x="1304" y="1922"/>
                  </a:lnTo>
                  <a:cubicBezTo>
                    <a:pt x="1237" y="2022"/>
                    <a:pt x="1187" y="2139"/>
                    <a:pt x="1137" y="2239"/>
                  </a:cubicBezTo>
                  <a:cubicBezTo>
                    <a:pt x="1103" y="2306"/>
                    <a:pt x="1103" y="2390"/>
                    <a:pt x="1103" y="2456"/>
                  </a:cubicBezTo>
                  <a:cubicBezTo>
                    <a:pt x="1103" y="2540"/>
                    <a:pt x="1137" y="2607"/>
                    <a:pt x="1170" y="2674"/>
                  </a:cubicBezTo>
                  <a:cubicBezTo>
                    <a:pt x="1220" y="2740"/>
                    <a:pt x="1304" y="2791"/>
                    <a:pt x="1387" y="2807"/>
                  </a:cubicBezTo>
                  <a:cubicBezTo>
                    <a:pt x="1471" y="2807"/>
                    <a:pt x="1554" y="2774"/>
                    <a:pt x="1621" y="2707"/>
                  </a:cubicBezTo>
                  <a:cubicBezTo>
                    <a:pt x="1671" y="2657"/>
                    <a:pt x="1722" y="2590"/>
                    <a:pt x="1738" y="2523"/>
                  </a:cubicBezTo>
                  <a:cubicBezTo>
                    <a:pt x="1772" y="2456"/>
                    <a:pt x="1805" y="2373"/>
                    <a:pt x="1805" y="2289"/>
                  </a:cubicBezTo>
                  <a:cubicBezTo>
                    <a:pt x="1822" y="2206"/>
                    <a:pt x="1788" y="2122"/>
                    <a:pt x="1738" y="2055"/>
                  </a:cubicBezTo>
                  <a:cubicBezTo>
                    <a:pt x="1671" y="1989"/>
                    <a:pt x="1621" y="1938"/>
                    <a:pt x="1554" y="1888"/>
                  </a:cubicBezTo>
                  <a:cubicBezTo>
                    <a:pt x="1531" y="1871"/>
                    <a:pt x="1506" y="1854"/>
                    <a:pt x="1482" y="1838"/>
                  </a:cubicBezTo>
                  <a:lnTo>
                    <a:pt x="1482" y="1838"/>
                  </a:lnTo>
                  <a:cubicBezTo>
                    <a:pt x="1567" y="1689"/>
                    <a:pt x="1644" y="1550"/>
                    <a:pt x="1722" y="1420"/>
                  </a:cubicBezTo>
                  <a:lnTo>
                    <a:pt x="2156" y="602"/>
                  </a:lnTo>
                  <a:cubicBezTo>
                    <a:pt x="2223" y="502"/>
                    <a:pt x="2273" y="401"/>
                    <a:pt x="2306" y="284"/>
                  </a:cubicBezTo>
                  <a:lnTo>
                    <a:pt x="2306" y="284"/>
                  </a:lnTo>
                  <a:cubicBezTo>
                    <a:pt x="2223" y="368"/>
                    <a:pt x="2156" y="468"/>
                    <a:pt x="2106" y="568"/>
                  </a:cubicBezTo>
                  <a:cubicBezTo>
                    <a:pt x="1972" y="786"/>
                    <a:pt x="1822" y="1053"/>
                    <a:pt x="1621" y="1370"/>
                  </a:cubicBezTo>
                  <a:lnTo>
                    <a:pt x="1388" y="1775"/>
                  </a:lnTo>
                  <a:lnTo>
                    <a:pt x="1388" y="1775"/>
                  </a:lnTo>
                  <a:cubicBezTo>
                    <a:pt x="1320" y="1729"/>
                    <a:pt x="1251" y="1683"/>
                    <a:pt x="1187" y="1638"/>
                  </a:cubicBezTo>
                  <a:cubicBezTo>
                    <a:pt x="1132" y="1610"/>
                    <a:pt x="1077" y="1580"/>
                    <a:pt x="1021" y="1550"/>
                  </a:cubicBezTo>
                  <a:lnTo>
                    <a:pt x="1021" y="1550"/>
                  </a:lnTo>
                  <a:cubicBezTo>
                    <a:pt x="1113" y="1409"/>
                    <a:pt x="1196" y="1276"/>
                    <a:pt x="1270" y="1153"/>
                  </a:cubicBezTo>
                  <a:cubicBezTo>
                    <a:pt x="1421" y="886"/>
                    <a:pt x="1571" y="602"/>
                    <a:pt x="1688" y="318"/>
                  </a:cubicBezTo>
                  <a:cubicBezTo>
                    <a:pt x="1738" y="217"/>
                    <a:pt x="1772" y="101"/>
                    <a:pt x="178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5" name="Google Shape;725;p25"/>
            <p:cNvSpPr/>
            <p:nvPr/>
          </p:nvSpPr>
          <p:spPr>
            <a:xfrm>
              <a:off x="6516591" y="4613894"/>
              <a:ext cx="63747" cy="45607"/>
            </a:xfrm>
            <a:custGeom>
              <a:avLst/>
              <a:gdLst/>
              <a:ahLst/>
              <a:cxnLst/>
              <a:rect l="l" t="t" r="r" b="b"/>
              <a:pathLst>
                <a:path w="1989" h="1423" extrusionOk="0">
                  <a:moveTo>
                    <a:pt x="418" y="1"/>
                  </a:moveTo>
                  <a:cubicBezTo>
                    <a:pt x="318" y="1"/>
                    <a:pt x="217" y="1"/>
                    <a:pt x="117" y="17"/>
                  </a:cubicBezTo>
                  <a:cubicBezTo>
                    <a:pt x="84" y="17"/>
                    <a:pt x="34" y="34"/>
                    <a:pt x="0" y="51"/>
                  </a:cubicBezTo>
                  <a:cubicBezTo>
                    <a:pt x="11" y="51"/>
                    <a:pt x="82" y="43"/>
                    <a:pt x="202" y="43"/>
                  </a:cubicBezTo>
                  <a:cubicBezTo>
                    <a:pt x="262" y="43"/>
                    <a:pt x="334" y="45"/>
                    <a:pt x="418" y="51"/>
                  </a:cubicBezTo>
                  <a:cubicBezTo>
                    <a:pt x="735" y="67"/>
                    <a:pt x="1036" y="184"/>
                    <a:pt x="1303" y="368"/>
                  </a:cubicBezTo>
                  <a:cubicBezTo>
                    <a:pt x="1554" y="535"/>
                    <a:pt x="1755" y="786"/>
                    <a:pt x="1872" y="1070"/>
                  </a:cubicBezTo>
                  <a:cubicBezTo>
                    <a:pt x="1951" y="1276"/>
                    <a:pt x="1970" y="1422"/>
                    <a:pt x="1986" y="1422"/>
                  </a:cubicBezTo>
                  <a:cubicBezTo>
                    <a:pt x="1987" y="1422"/>
                    <a:pt x="1988" y="1422"/>
                    <a:pt x="1989" y="1421"/>
                  </a:cubicBezTo>
                  <a:cubicBezTo>
                    <a:pt x="1989" y="1387"/>
                    <a:pt x="1989" y="1354"/>
                    <a:pt x="1989" y="1321"/>
                  </a:cubicBezTo>
                  <a:cubicBezTo>
                    <a:pt x="1972" y="1237"/>
                    <a:pt x="1938" y="1137"/>
                    <a:pt x="1922" y="1053"/>
                  </a:cubicBezTo>
                  <a:cubicBezTo>
                    <a:pt x="1805" y="753"/>
                    <a:pt x="1604" y="502"/>
                    <a:pt x="1337" y="318"/>
                  </a:cubicBezTo>
                  <a:cubicBezTo>
                    <a:pt x="1070" y="134"/>
                    <a:pt x="752" y="17"/>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726" name="Google Shape;726;p25"/>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27" name="Google Shape;727;p25"/>
          <p:cNvSpPr txBox="1">
            <a:spLocks noGrp="1"/>
          </p:cNvSpPr>
          <p:nvPr>
            <p:ph type="subTitle" idx="1"/>
          </p:nvPr>
        </p:nvSpPr>
        <p:spPr>
          <a:xfrm>
            <a:off x="1543567" y="3188368"/>
            <a:ext cx="2449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28" name="Google Shape;728;p25"/>
          <p:cNvSpPr txBox="1">
            <a:spLocks noGrp="1"/>
          </p:cNvSpPr>
          <p:nvPr>
            <p:ph type="subTitle" idx="2"/>
          </p:nvPr>
        </p:nvSpPr>
        <p:spPr>
          <a:xfrm>
            <a:off x="1543567" y="3557169"/>
            <a:ext cx="2449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29" name="Google Shape;729;p25"/>
          <p:cNvSpPr txBox="1">
            <a:spLocks noGrp="1"/>
          </p:cNvSpPr>
          <p:nvPr>
            <p:ph type="subTitle" idx="3"/>
          </p:nvPr>
        </p:nvSpPr>
        <p:spPr>
          <a:xfrm>
            <a:off x="4461967" y="3188368"/>
            <a:ext cx="2449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0" name="Google Shape;730;p25"/>
          <p:cNvSpPr txBox="1">
            <a:spLocks noGrp="1"/>
          </p:cNvSpPr>
          <p:nvPr>
            <p:ph type="subTitle" idx="4"/>
          </p:nvPr>
        </p:nvSpPr>
        <p:spPr>
          <a:xfrm>
            <a:off x="4461967" y="3557169"/>
            <a:ext cx="2449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31" name="Google Shape;731;p25"/>
          <p:cNvSpPr txBox="1">
            <a:spLocks noGrp="1"/>
          </p:cNvSpPr>
          <p:nvPr>
            <p:ph type="subTitle" idx="5"/>
          </p:nvPr>
        </p:nvSpPr>
        <p:spPr>
          <a:xfrm>
            <a:off x="1543567" y="4480800"/>
            <a:ext cx="2449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2" name="Google Shape;732;p25"/>
          <p:cNvSpPr txBox="1">
            <a:spLocks noGrp="1"/>
          </p:cNvSpPr>
          <p:nvPr>
            <p:ph type="subTitle" idx="6"/>
          </p:nvPr>
        </p:nvSpPr>
        <p:spPr>
          <a:xfrm>
            <a:off x="1543567" y="4849601"/>
            <a:ext cx="2449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33" name="Google Shape;733;p25"/>
          <p:cNvSpPr txBox="1">
            <a:spLocks noGrp="1"/>
          </p:cNvSpPr>
          <p:nvPr>
            <p:ph type="subTitle" idx="7"/>
          </p:nvPr>
        </p:nvSpPr>
        <p:spPr>
          <a:xfrm>
            <a:off x="4461967" y="4480800"/>
            <a:ext cx="2449200" cy="3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4" name="Google Shape;734;p25"/>
          <p:cNvSpPr txBox="1">
            <a:spLocks noGrp="1"/>
          </p:cNvSpPr>
          <p:nvPr>
            <p:ph type="subTitle" idx="8"/>
          </p:nvPr>
        </p:nvSpPr>
        <p:spPr>
          <a:xfrm>
            <a:off x="4461967" y="4849601"/>
            <a:ext cx="2449200" cy="60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34765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ree columns 3">
  <p:cSld name="Three columns 3">
    <p:spTree>
      <p:nvGrpSpPr>
        <p:cNvPr id="1" name="Shape 735"/>
        <p:cNvGrpSpPr/>
        <p:nvPr/>
      </p:nvGrpSpPr>
      <p:grpSpPr>
        <a:xfrm>
          <a:off x="0" y="0"/>
          <a:ext cx="0" cy="0"/>
          <a:chOff x="0" y="0"/>
          <a:chExt cx="0" cy="0"/>
        </a:xfrm>
      </p:grpSpPr>
      <p:sp>
        <p:nvSpPr>
          <p:cNvPr id="736" name="Google Shape;736;p26"/>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7" name="Google Shape;737;p26"/>
          <p:cNvSpPr txBox="1">
            <a:spLocks noGrp="1"/>
          </p:cNvSpPr>
          <p:nvPr>
            <p:ph type="subTitle" idx="1"/>
          </p:nvPr>
        </p:nvSpPr>
        <p:spPr>
          <a:xfrm>
            <a:off x="9127633" y="1812333"/>
            <a:ext cx="2104400" cy="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38" name="Google Shape;738;p26"/>
          <p:cNvSpPr txBox="1">
            <a:spLocks noGrp="1"/>
          </p:cNvSpPr>
          <p:nvPr>
            <p:ph type="subTitle" idx="2"/>
          </p:nvPr>
        </p:nvSpPr>
        <p:spPr>
          <a:xfrm>
            <a:off x="9127633" y="2182067"/>
            <a:ext cx="2104400" cy="71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39" name="Google Shape;739;p26"/>
          <p:cNvSpPr txBox="1">
            <a:spLocks noGrp="1"/>
          </p:cNvSpPr>
          <p:nvPr>
            <p:ph type="subTitle" idx="3"/>
          </p:nvPr>
        </p:nvSpPr>
        <p:spPr>
          <a:xfrm>
            <a:off x="9127633" y="4313133"/>
            <a:ext cx="2104400" cy="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40" name="Google Shape;740;p26"/>
          <p:cNvSpPr txBox="1">
            <a:spLocks noGrp="1"/>
          </p:cNvSpPr>
          <p:nvPr>
            <p:ph type="subTitle" idx="4"/>
          </p:nvPr>
        </p:nvSpPr>
        <p:spPr>
          <a:xfrm>
            <a:off x="9127633" y="4682867"/>
            <a:ext cx="2104400" cy="71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41" name="Google Shape;741;p26"/>
          <p:cNvSpPr txBox="1">
            <a:spLocks noGrp="1"/>
          </p:cNvSpPr>
          <p:nvPr>
            <p:ph type="subTitle" idx="5"/>
          </p:nvPr>
        </p:nvSpPr>
        <p:spPr>
          <a:xfrm>
            <a:off x="9127633" y="3062733"/>
            <a:ext cx="2104400" cy="3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42" name="Google Shape;742;p26"/>
          <p:cNvSpPr txBox="1">
            <a:spLocks noGrp="1"/>
          </p:cNvSpPr>
          <p:nvPr>
            <p:ph type="subTitle" idx="6"/>
          </p:nvPr>
        </p:nvSpPr>
        <p:spPr>
          <a:xfrm>
            <a:off x="9127633" y="3432467"/>
            <a:ext cx="2104400" cy="71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731663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ive columns">
  <p:cSld name="Five columns">
    <p:spTree>
      <p:nvGrpSpPr>
        <p:cNvPr id="1" name="Shape 743"/>
        <p:cNvGrpSpPr/>
        <p:nvPr/>
      </p:nvGrpSpPr>
      <p:grpSpPr>
        <a:xfrm>
          <a:off x="0" y="0"/>
          <a:ext cx="0" cy="0"/>
          <a:chOff x="0" y="0"/>
          <a:chExt cx="0" cy="0"/>
        </a:xfrm>
      </p:grpSpPr>
      <p:sp>
        <p:nvSpPr>
          <p:cNvPr id="744" name="Google Shape;744;p27"/>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45" name="Google Shape;745;p27"/>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46" name="Google Shape;746;p27"/>
          <p:cNvSpPr txBox="1">
            <a:spLocks noGrp="1"/>
          </p:cNvSpPr>
          <p:nvPr>
            <p:ph type="subTitle" idx="1"/>
          </p:nvPr>
        </p:nvSpPr>
        <p:spPr>
          <a:xfrm>
            <a:off x="1990651" y="4890433"/>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47" name="Google Shape;747;p27"/>
          <p:cNvSpPr txBox="1">
            <a:spLocks noGrp="1"/>
          </p:cNvSpPr>
          <p:nvPr>
            <p:ph type="subTitle" idx="2"/>
          </p:nvPr>
        </p:nvSpPr>
        <p:spPr>
          <a:xfrm>
            <a:off x="1990667" y="5357389"/>
            <a:ext cx="2260800" cy="6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48" name="Google Shape;748;p27"/>
          <p:cNvSpPr txBox="1">
            <a:spLocks noGrp="1"/>
          </p:cNvSpPr>
          <p:nvPr>
            <p:ph type="subTitle" idx="3"/>
          </p:nvPr>
        </p:nvSpPr>
        <p:spPr>
          <a:xfrm>
            <a:off x="4965584" y="4890433"/>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49" name="Google Shape;749;p27"/>
          <p:cNvSpPr txBox="1">
            <a:spLocks noGrp="1"/>
          </p:cNvSpPr>
          <p:nvPr>
            <p:ph type="subTitle" idx="4"/>
          </p:nvPr>
        </p:nvSpPr>
        <p:spPr>
          <a:xfrm>
            <a:off x="4965600" y="5357389"/>
            <a:ext cx="2260800" cy="6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50" name="Google Shape;750;p27"/>
          <p:cNvSpPr txBox="1">
            <a:spLocks noGrp="1"/>
          </p:cNvSpPr>
          <p:nvPr>
            <p:ph type="subTitle" idx="5"/>
          </p:nvPr>
        </p:nvSpPr>
        <p:spPr>
          <a:xfrm>
            <a:off x="7940517" y="4890433"/>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51" name="Google Shape;751;p27"/>
          <p:cNvSpPr txBox="1">
            <a:spLocks noGrp="1"/>
          </p:cNvSpPr>
          <p:nvPr>
            <p:ph type="subTitle" idx="6"/>
          </p:nvPr>
        </p:nvSpPr>
        <p:spPr>
          <a:xfrm>
            <a:off x="7940533" y="5357389"/>
            <a:ext cx="2260800" cy="6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52" name="Google Shape;752;p27"/>
          <p:cNvSpPr txBox="1">
            <a:spLocks noGrp="1"/>
          </p:cNvSpPr>
          <p:nvPr>
            <p:ph type="subTitle" idx="7"/>
          </p:nvPr>
        </p:nvSpPr>
        <p:spPr>
          <a:xfrm>
            <a:off x="3455100" y="2236968"/>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53" name="Google Shape;753;p27"/>
          <p:cNvSpPr txBox="1">
            <a:spLocks noGrp="1"/>
          </p:cNvSpPr>
          <p:nvPr>
            <p:ph type="subTitle" idx="8"/>
          </p:nvPr>
        </p:nvSpPr>
        <p:spPr>
          <a:xfrm>
            <a:off x="3455133" y="1623500"/>
            <a:ext cx="2260800" cy="6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54" name="Google Shape;754;p27"/>
          <p:cNvSpPr txBox="1">
            <a:spLocks noGrp="1"/>
          </p:cNvSpPr>
          <p:nvPr>
            <p:ph type="subTitle" idx="9"/>
          </p:nvPr>
        </p:nvSpPr>
        <p:spPr>
          <a:xfrm>
            <a:off x="6453051" y="2236968"/>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55" name="Google Shape;755;p27"/>
          <p:cNvSpPr txBox="1">
            <a:spLocks noGrp="1"/>
          </p:cNvSpPr>
          <p:nvPr>
            <p:ph type="subTitle" idx="13"/>
          </p:nvPr>
        </p:nvSpPr>
        <p:spPr>
          <a:xfrm>
            <a:off x="6453100" y="1623817"/>
            <a:ext cx="2260800" cy="6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2889477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columns 4 ">
  <p:cSld name="Three columns 4 ">
    <p:spTree>
      <p:nvGrpSpPr>
        <p:cNvPr id="1" name="Shape 756"/>
        <p:cNvGrpSpPr/>
        <p:nvPr/>
      </p:nvGrpSpPr>
      <p:grpSpPr>
        <a:xfrm>
          <a:off x="0" y="0"/>
          <a:ext cx="0" cy="0"/>
          <a:chOff x="0" y="0"/>
          <a:chExt cx="0" cy="0"/>
        </a:xfrm>
      </p:grpSpPr>
      <p:grpSp>
        <p:nvGrpSpPr>
          <p:cNvPr id="757" name="Google Shape;757;p28"/>
          <p:cNvGrpSpPr/>
          <p:nvPr/>
        </p:nvGrpSpPr>
        <p:grpSpPr>
          <a:xfrm>
            <a:off x="9334045" y="454210"/>
            <a:ext cx="1608739" cy="2814673"/>
            <a:chOff x="4052859" y="1076757"/>
            <a:chExt cx="1206554" cy="2111005"/>
          </a:xfrm>
        </p:grpSpPr>
        <p:sp>
          <p:nvSpPr>
            <p:cNvPr id="758" name="Google Shape;758;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9" name="Google Shape;759;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0" name="Google Shape;760;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1" name="Google Shape;761;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2" name="Google Shape;762;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3" name="Google Shape;763;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4" name="Google Shape;764;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5" name="Google Shape;765;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6" name="Google Shape;766;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7" name="Google Shape;767;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8" name="Google Shape;768;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9" name="Google Shape;769;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0" name="Google Shape;770;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1" name="Google Shape;771;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772" name="Google Shape;772;p28"/>
          <p:cNvGrpSpPr/>
          <p:nvPr/>
        </p:nvGrpSpPr>
        <p:grpSpPr>
          <a:xfrm>
            <a:off x="1249212" y="454210"/>
            <a:ext cx="1608739" cy="2814673"/>
            <a:chOff x="4052859" y="1076757"/>
            <a:chExt cx="1206554" cy="2111005"/>
          </a:xfrm>
        </p:grpSpPr>
        <p:sp>
          <p:nvSpPr>
            <p:cNvPr id="773" name="Google Shape;773;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4" name="Google Shape;774;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5" name="Google Shape;775;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6" name="Google Shape;776;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7" name="Google Shape;777;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8" name="Google Shape;778;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9" name="Google Shape;779;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0" name="Google Shape;780;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1" name="Google Shape;781;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2" name="Google Shape;782;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3" name="Google Shape;783;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4" name="Google Shape;784;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5" name="Google Shape;785;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6" name="Google Shape;786;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787" name="Google Shape;787;p28"/>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88" name="Google Shape;788;p28"/>
          <p:cNvSpPr txBox="1">
            <a:spLocks noGrp="1"/>
          </p:cNvSpPr>
          <p:nvPr>
            <p:ph type="title"/>
          </p:nvPr>
        </p:nvSpPr>
        <p:spPr>
          <a:xfrm>
            <a:off x="960000" y="2508347"/>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9" name="Google Shape;789;p28"/>
          <p:cNvSpPr txBox="1">
            <a:spLocks noGrp="1"/>
          </p:cNvSpPr>
          <p:nvPr>
            <p:ph type="subTitle" idx="1"/>
          </p:nvPr>
        </p:nvSpPr>
        <p:spPr>
          <a:xfrm>
            <a:off x="1872533" y="47776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0" name="Google Shape;790;p28"/>
          <p:cNvSpPr txBox="1">
            <a:spLocks noGrp="1"/>
          </p:cNvSpPr>
          <p:nvPr>
            <p:ph type="subTitle" idx="2"/>
          </p:nvPr>
        </p:nvSpPr>
        <p:spPr>
          <a:xfrm>
            <a:off x="1872533" y="5204800"/>
            <a:ext cx="2260800" cy="9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1" name="Google Shape;791;p28"/>
          <p:cNvSpPr txBox="1">
            <a:spLocks noGrp="1"/>
          </p:cNvSpPr>
          <p:nvPr>
            <p:ph type="subTitle" idx="3"/>
          </p:nvPr>
        </p:nvSpPr>
        <p:spPr>
          <a:xfrm>
            <a:off x="4965600" y="47776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2" name="Google Shape;792;p28"/>
          <p:cNvSpPr txBox="1">
            <a:spLocks noGrp="1"/>
          </p:cNvSpPr>
          <p:nvPr>
            <p:ph type="subTitle" idx="4"/>
          </p:nvPr>
        </p:nvSpPr>
        <p:spPr>
          <a:xfrm>
            <a:off x="4965600" y="5204800"/>
            <a:ext cx="2260800" cy="9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3" name="Google Shape;793;p28"/>
          <p:cNvSpPr txBox="1">
            <a:spLocks noGrp="1"/>
          </p:cNvSpPr>
          <p:nvPr>
            <p:ph type="subTitle" idx="5"/>
          </p:nvPr>
        </p:nvSpPr>
        <p:spPr>
          <a:xfrm>
            <a:off x="8058667" y="47776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4" name="Google Shape;794;p28"/>
          <p:cNvSpPr txBox="1">
            <a:spLocks noGrp="1"/>
          </p:cNvSpPr>
          <p:nvPr>
            <p:ph type="subTitle" idx="6"/>
          </p:nvPr>
        </p:nvSpPr>
        <p:spPr>
          <a:xfrm>
            <a:off x="8058667" y="5204800"/>
            <a:ext cx="2260800" cy="9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643626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columns 5">
  <p:cSld name="Three columns 5">
    <p:spTree>
      <p:nvGrpSpPr>
        <p:cNvPr id="1" name="Shape 795"/>
        <p:cNvGrpSpPr/>
        <p:nvPr/>
      </p:nvGrpSpPr>
      <p:grpSpPr>
        <a:xfrm>
          <a:off x="0" y="0"/>
          <a:ext cx="0" cy="0"/>
          <a:chOff x="0" y="0"/>
          <a:chExt cx="0" cy="0"/>
        </a:xfrm>
      </p:grpSpPr>
      <p:sp>
        <p:nvSpPr>
          <p:cNvPr id="797" name="Google Shape;797;p29"/>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586400" y="45744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99" name="Google Shape;799;p29"/>
          <p:cNvSpPr txBox="1">
            <a:spLocks noGrp="1"/>
          </p:cNvSpPr>
          <p:nvPr>
            <p:ph type="subTitle" idx="2"/>
          </p:nvPr>
        </p:nvSpPr>
        <p:spPr>
          <a:xfrm>
            <a:off x="1586400" y="5001600"/>
            <a:ext cx="22608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4965600" y="45744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01" name="Google Shape;801;p29"/>
          <p:cNvSpPr txBox="1">
            <a:spLocks noGrp="1"/>
          </p:cNvSpPr>
          <p:nvPr>
            <p:ph type="subTitle" idx="4"/>
          </p:nvPr>
        </p:nvSpPr>
        <p:spPr>
          <a:xfrm>
            <a:off x="4965600" y="5001600"/>
            <a:ext cx="22608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8344800" y="4574400"/>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03" name="Google Shape;803;p29"/>
          <p:cNvSpPr txBox="1">
            <a:spLocks noGrp="1"/>
          </p:cNvSpPr>
          <p:nvPr>
            <p:ph type="subTitle" idx="6"/>
          </p:nvPr>
        </p:nvSpPr>
        <p:spPr>
          <a:xfrm>
            <a:off x="8344800" y="5001600"/>
            <a:ext cx="2260800" cy="11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828239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804"/>
        <p:cNvGrpSpPr/>
        <p:nvPr/>
      </p:nvGrpSpPr>
      <p:grpSpPr>
        <a:xfrm>
          <a:off x="0" y="0"/>
          <a:ext cx="0" cy="0"/>
          <a:chOff x="0" y="0"/>
          <a:chExt cx="0" cy="0"/>
        </a:xfrm>
      </p:grpSpPr>
      <p:sp>
        <p:nvSpPr>
          <p:cNvPr id="805" name="Google Shape;805;p30"/>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06" name="Google Shape;806;p30"/>
          <p:cNvSpPr txBox="1">
            <a:spLocks noGrp="1"/>
          </p:cNvSpPr>
          <p:nvPr>
            <p:ph type="title"/>
          </p:nvPr>
        </p:nvSpPr>
        <p:spPr>
          <a:xfrm>
            <a:off x="960000" y="720000"/>
            <a:ext cx="4008000" cy="1636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69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7" name="Google Shape;807;p30"/>
          <p:cNvSpPr txBox="1">
            <a:spLocks noGrp="1"/>
          </p:cNvSpPr>
          <p:nvPr>
            <p:ph type="subTitle" idx="1"/>
          </p:nvPr>
        </p:nvSpPr>
        <p:spPr>
          <a:xfrm>
            <a:off x="960000" y="2356800"/>
            <a:ext cx="4008000" cy="1200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1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08" name="Google Shape;808;p30"/>
          <p:cNvSpPr txBox="1"/>
          <p:nvPr/>
        </p:nvSpPr>
        <p:spPr>
          <a:xfrm>
            <a:off x="960000" y="5078400"/>
            <a:ext cx="4008000" cy="689600"/>
          </a:xfrm>
          <a:prstGeom prst="rect">
            <a:avLst/>
          </a:prstGeom>
          <a:noFill/>
          <a:ln>
            <a:noFill/>
          </a:ln>
        </p:spPr>
        <p:txBody>
          <a:bodyPr spcFirstLastPara="1" wrap="square" lIns="121900" tIns="121900" rIns="121900" bIns="121900" anchor="b" anchorCtr="0">
            <a:noAutofit/>
          </a:bodyPr>
          <a:lstStyle/>
          <a:p>
            <a:pPr marL="0" lvl="0" indent="0" algn="l" rtl="0">
              <a:spcBef>
                <a:spcPts val="0"/>
              </a:spcBef>
              <a:spcAft>
                <a:spcPts val="0"/>
              </a:spcAft>
              <a:buNone/>
            </a:pPr>
            <a:r>
              <a:rPr lang="en" sz="1067">
                <a:solidFill>
                  <a:srgbClr val="263238"/>
                </a:solidFill>
                <a:latin typeface="Josefin Sans"/>
                <a:ea typeface="Josefin Sans"/>
                <a:cs typeface="Josefin Sans"/>
                <a:sym typeface="Josefin Sans"/>
              </a:rPr>
              <a:t>CREDITS: This presentation template was created by </a:t>
            </a:r>
            <a:r>
              <a:rPr lang="en" sz="1067">
                <a:solidFill>
                  <a:srgbClr val="263238"/>
                </a:solidFill>
                <a:uFill>
                  <a:noFill/>
                </a:uFill>
                <a:latin typeface="Josefin Sans"/>
                <a:ea typeface="Josefin Sans"/>
                <a:cs typeface="Josefin Sans"/>
                <a:sym typeface="Josefin Sans"/>
                <a:hlinkClick r:id="rId2"/>
              </a:rPr>
              <a:t>Slidesgo</a:t>
            </a:r>
            <a:r>
              <a:rPr lang="en" sz="1067">
                <a:solidFill>
                  <a:srgbClr val="263238"/>
                </a:solidFill>
                <a:latin typeface="Josefin Sans"/>
                <a:ea typeface="Josefin Sans"/>
                <a:cs typeface="Josefin Sans"/>
                <a:sym typeface="Josefin Sans"/>
              </a:rPr>
              <a:t>, including icons by </a:t>
            </a:r>
            <a:r>
              <a:rPr lang="en" sz="1067">
                <a:solidFill>
                  <a:srgbClr val="263238"/>
                </a:solidFill>
                <a:uFill>
                  <a:noFill/>
                </a:uFill>
                <a:latin typeface="Josefin Sans"/>
                <a:ea typeface="Josefin Sans"/>
                <a:cs typeface="Josefin Sans"/>
                <a:sym typeface="Josefin Sans"/>
                <a:hlinkClick r:id="rId3"/>
              </a:rPr>
              <a:t>Flaticon</a:t>
            </a:r>
            <a:r>
              <a:rPr lang="en" sz="1067">
                <a:solidFill>
                  <a:srgbClr val="263238"/>
                </a:solidFill>
                <a:latin typeface="Josefin Sans"/>
                <a:ea typeface="Josefin Sans"/>
                <a:cs typeface="Josefin Sans"/>
                <a:sym typeface="Josefin Sans"/>
              </a:rPr>
              <a:t>, and infographics &amp; images by </a:t>
            </a:r>
            <a:r>
              <a:rPr lang="en" sz="1067">
                <a:solidFill>
                  <a:srgbClr val="263238"/>
                </a:solidFill>
                <a:uFill>
                  <a:noFill/>
                </a:uFill>
                <a:latin typeface="Josefin Sans"/>
                <a:ea typeface="Josefin Sans"/>
                <a:cs typeface="Josefin Sans"/>
                <a:sym typeface="Josefin Sans"/>
                <a:hlinkClick r:id="rId4"/>
              </a:rPr>
              <a:t>Freepik</a:t>
            </a:r>
            <a:endParaRPr sz="1067" dirty="0">
              <a:solidFill>
                <a:srgbClr val="263238"/>
              </a:solidFill>
              <a:latin typeface="Josefin Sans"/>
              <a:ea typeface="Josefin Sans"/>
              <a:cs typeface="Josefin Sans"/>
              <a:sym typeface="Josefin Sans"/>
            </a:endParaRPr>
          </a:p>
        </p:txBody>
      </p:sp>
      <p:grpSp>
        <p:nvGrpSpPr>
          <p:cNvPr id="809" name="Google Shape;809;p30"/>
          <p:cNvGrpSpPr/>
          <p:nvPr/>
        </p:nvGrpSpPr>
        <p:grpSpPr>
          <a:xfrm>
            <a:off x="5141613" y="1435676"/>
            <a:ext cx="6611945" cy="4793269"/>
            <a:chOff x="3856209" y="1076757"/>
            <a:chExt cx="4958959" cy="3594952"/>
          </a:xfrm>
        </p:grpSpPr>
        <p:grpSp>
          <p:nvGrpSpPr>
            <p:cNvPr id="810" name="Google Shape;810;p30"/>
            <p:cNvGrpSpPr/>
            <p:nvPr/>
          </p:nvGrpSpPr>
          <p:grpSpPr>
            <a:xfrm>
              <a:off x="5651527" y="1451635"/>
              <a:ext cx="483570" cy="631930"/>
              <a:chOff x="8361052" y="1422160"/>
              <a:chExt cx="483570" cy="631930"/>
            </a:xfrm>
          </p:grpSpPr>
          <p:sp>
            <p:nvSpPr>
              <p:cNvPr id="811" name="Google Shape;811;p30"/>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2" name="Google Shape;812;p30"/>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3" name="Google Shape;813;p30"/>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4" name="Google Shape;814;p30"/>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815" name="Google Shape;815;p30"/>
            <p:cNvGrpSpPr/>
            <p:nvPr/>
          </p:nvGrpSpPr>
          <p:grpSpPr>
            <a:xfrm>
              <a:off x="3856209" y="1076757"/>
              <a:ext cx="1206554" cy="2111005"/>
              <a:chOff x="4052859" y="1076757"/>
              <a:chExt cx="1206554" cy="2111005"/>
            </a:xfrm>
          </p:grpSpPr>
          <p:sp>
            <p:nvSpPr>
              <p:cNvPr id="816" name="Google Shape;816;p30"/>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7" name="Google Shape;817;p30"/>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8" name="Google Shape;818;p30"/>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9" name="Google Shape;819;p30"/>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0" name="Google Shape;820;p30"/>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1" name="Google Shape;821;p30"/>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2" name="Google Shape;822;p30"/>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3" name="Google Shape;823;p30"/>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4" name="Google Shape;824;p30"/>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5" name="Google Shape;825;p30"/>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6" name="Google Shape;826;p30"/>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7" name="Google Shape;827;p30"/>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8" name="Google Shape;828;p30"/>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9" name="Google Shape;829;p30"/>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830" name="Google Shape;830;p30"/>
            <p:cNvGrpSpPr/>
            <p:nvPr/>
          </p:nvGrpSpPr>
          <p:grpSpPr>
            <a:xfrm>
              <a:off x="6809671" y="1076757"/>
              <a:ext cx="1206522" cy="2111005"/>
              <a:chOff x="6809671" y="1076757"/>
              <a:chExt cx="1206522" cy="2111005"/>
            </a:xfrm>
          </p:grpSpPr>
          <p:sp>
            <p:nvSpPr>
              <p:cNvPr id="831" name="Google Shape;831;p30"/>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2" name="Google Shape;832;p30"/>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3" name="Google Shape;833;p30"/>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4" name="Google Shape;834;p30"/>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5" name="Google Shape;835;p30"/>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6" name="Google Shape;836;p30"/>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7" name="Google Shape;837;p30"/>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8" name="Google Shape;838;p30"/>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9" name="Google Shape;839;p30"/>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0" name="Google Shape;840;p30"/>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1" name="Google Shape;841;p30"/>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2" name="Google Shape;842;p30"/>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3" name="Google Shape;843;p30"/>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4" name="Google Shape;844;p30"/>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845" name="Google Shape;845;p30"/>
            <p:cNvGrpSpPr/>
            <p:nvPr/>
          </p:nvGrpSpPr>
          <p:grpSpPr>
            <a:xfrm>
              <a:off x="8191828" y="3210069"/>
              <a:ext cx="623340" cy="1461640"/>
              <a:chOff x="8191828" y="3210069"/>
              <a:chExt cx="623340" cy="1461640"/>
            </a:xfrm>
          </p:grpSpPr>
          <p:sp>
            <p:nvSpPr>
              <p:cNvPr id="846" name="Google Shape;846;p30"/>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7" name="Google Shape;847;p30"/>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8" name="Google Shape;848;p30"/>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9" name="Google Shape;849;p30"/>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0" name="Google Shape;850;p30"/>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spTree>
    <p:extLst>
      <p:ext uri="{BB962C8B-B14F-4D97-AF65-F5344CB8AC3E}">
        <p14:creationId xmlns:p14="http://schemas.microsoft.com/office/powerpoint/2010/main" val="2868839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55F7CB-05C4-4FC7-AE11-B8E4CEA549C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C1B28E8-AA25-4C4A-B3D5-9CA9100289A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D05B581-F76A-4D21-B0E9-4515679D1EF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767ADFE-D677-4FD4-B1D4-627953D2B00F}"/>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6" name="Segnaposto piè di pagina 5">
            <a:extLst>
              <a:ext uri="{FF2B5EF4-FFF2-40B4-BE49-F238E27FC236}">
                <a16:creationId xmlns:a16="http://schemas.microsoft.com/office/drawing/2014/main" id="{214D7869-B169-41D9-AA90-6529FAD42808}"/>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36D597A1-BFB1-4CAA-B356-773861DADF36}"/>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3217623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552A4F-1A51-4DB3-9674-2439B0B03525}"/>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4E1F91-A214-4909-949D-28CE7760F9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4C42B1C-D279-4CAD-BFA2-4A0FF63CA36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E0311D7-1BFB-45BC-8EE8-43FFA669B4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85A39BB-EBB6-49B9-B8B3-0A436F5ECF9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C60603E-C3E1-46FB-BA97-7235DF55B881}"/>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8" name="Segnaposto piè di pagina 7">
            <a:extLst>
              <a:ext uri="{FF2B5EF4-FFF2-40B4-BE49-F238E27FC236}">
                <a16:creationId xmlns:a16="http://schemas.microsoft.com/office/drawing/2014/main" id="{41384B80-16D0-4DAE-878A-2C09B576803D}"/>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84E21818-B4CE-4410-9868-635A482DADE7}"/>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3640722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7B0782-308F-4B44-B45F-D375459926A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09ECEBC-3DD1-4AF3-AFBC-E109160DE101}"/>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4" name="Segnaposto piè di pagina 3">
            <a:extLst>
              <a:ext uri="{FF2B5EF4-FFF2-40B4-BE49-F238E27FC236}">
                <a16:creationId xmlns:a16="http://schemas.microsoft.com/office/drawing/2014/main" id="{0C8BC486-0A24-4C51-88C3-E287B6DA8D31}"/>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F0714692-D440-476C-9ECA-36E30F497115}"/>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1030571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123D4F4-A5D6-4724-A576-085AA300D4F5}"/>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3" name="Segnaposto piè di pagina 2">
            <a:extLst>
              <a:ext uri="{FF2B5EF4-FFF2-40B4-BE49-F238E27FC236}">
                <a16:creationId xmlns:a16="http://schemas.microsoft.com/office/drawing/2014/main" id="{ECA13969-0E6D-4F66-92FE-C8B301547FAD}"/>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C99C8993-8CB9-434B-8EA8-E3BB7DCB30E2}"/>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1087864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3AA87B-D6D5-4921-B42D-3F86533A3EE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450E188-E5A2-4BB0-A329-D2273371C4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BA99CCA-8D88-44EE-AB9C-9F7ABE4C5F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AFA216-1808-4A3F-8E3B-09EC94FB39FF}"/>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6" name="Segnaposto piè di pagina 5">
            <a:extLst>
              <a:ext uri="{FF2B5EF4-FFF2-40B4-BE49-F238E27FC236}">
                <a16:creationId xmlns:a16="http://schemas.microsoft.com/office/drawing/2014/main" id="{07F15C0C-FA19-4BD2-B6E9-7465E071B11F}"/>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030CDE67-DB5B-443F-A6A8-C8C9E51EDC32}"/>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3509023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2B99A7-A4F2-4F82-BF34-5478869733F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236580C-019C-43A8-AA7D-83DE27551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7E9D1141-05C4-4089-A2BF-A24AF0DC5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D24FE9D-EE7B-4FB3-BFCB-F3B5A95DDF51}"/>
              </a:ext>
            </a:extLst>
          </p:cNvPr>
          <p:cNvSpPr>
            <a:spLocks noGrp="1"/>
          </p:cNvSpPr>
          <p:nvPr>
            <p:ph type="dt" sz="half" idx="10"/>
          </p:nvPr>
        </p:nvSpPr>
        <p:spPr/>
        <p:txBody>
          <a:bodyPr/>
          <a:lstStyle/>
          <a:p>
            <a:fld id="{B6962F05-1935-49AD-B61C-35746D446EAD}" type="datetimeFigureOut">
              <a:rPr lang="it-IT" smtClean="0"/>
              <a:t>23/01/2020</a:t>
            </a:fld>
            <a:endParaRPr lang="it-IT" dirty="0"/>
          </a:p>
        </p:txBody>
      </p:sp>
      <p:sp>
        <p:nvSpPr>
          <p:cNvPr id="6" name="Segnaposto piè di pagina 5">
            <a:extLst>
              <a:ext uri="{FF2B5EF4-FFF2-40B4-BE49-F238E27FC236}">
                <a16:creationId xmlns:a16="http://schemas.microsoft.com/office/drawing/2014/main" id="{AA936434-0862-4180-8280-C1A9FE353580}"/>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5AEA6F8A-CCA9-415F-9A6E-44067172E982}"/>
              </a:ext>
            </a:extLst>
          </p:cNvPr>
          <p:cNvSpPr>
            <a:spLocks noGrp="1"/>
          </p:cNvSpPr>
          <p:nvPr>
            <p:ph type="sldNum" sz="quarter" idx="12"/>
          </p:nvPr>
        </p:nvSpPr>
        <p:spPr/>
        <p:txBody>
          <a:bodyPr/>
          <a:lstStyle/>
          <a:p>
            <a:fld id="{50999749-F19C-4CAF-B889-33E6C7862F04}" type="slidenum">
              <a:rPr lang="it-IT" smtClean="0"/>
              <a:t>‹N›</a:t>
            </a:fld>
            <a:endParaRPr lang="it-IT" dirty="0"/>
          </a:p>
        </p:txBody>
      </p:sp>
    </p:spTree>
    <p:extLst>
      <p:ext uri="{BB962C8B-B14F-4D97-AF65-F5344CB8AC3E}">
        <p14:creationId xmlns:p14="http://schemas.microsoft.com/office/powerpoint/2010/main" val="1972621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CA4EDC6-C2C4-43B7-9C1F-A852763E15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04416C1-2512-44C2-90DF-9E809B7A7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B3A1959-192F-4635-90CA-0EB5A9ECB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962F05-1935-49AD-B61C-35746D446EAD}" type="datetimeFigureOut">
              <a:rPr lang="it-IT" smtClean="0"/>
              <a:t>23/01/2020</a:t>
            </a:fld>
            <a:endParaRPr lang="it-IT" dirty="0"/>
          </a:p>
        </p:txBody>
      </p:sp>
      <p:sp>
        <p:nvSpPr>
          <p:cNvPr id="5" name="Segnaposto piè di pagina 4">
            <a:extLst>
              <a:ext uri="{FF2B5EF4-FFF2-40B4-BE49-F238E27FC236}">
                <a16:creationId xmlns:a16="http://schemas.microsoft.com/office/drawing/2014/main" id="{992AECEF-76C5-4DB1-98EC-40D47437BD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C6914CA9-7388-4D42-9434-E97B5D261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99749-F19C-4CAF-B889-33E6C7862F04}" type="slidenum">
              <a:rPr lang="it-IT" smtClean="0"/>
              <a:t>‹N›</a:t>
            </a:fld>
            <a:endParaRPr lang="it-IT" dirty="0"/>
          </a:p>
        </p:txBody>
      </p:sp>
    </p:spTree>
    <p:extLst>
      <p:ext uri="{BB962C8B-B14F-4D97-AF65-F5344CB8AC3E}">
        <p14:creationId xmlns:p14="http://schemas.microsoft.com/office/powerpoint/2010/main" val="806671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1pPr>
            <a:lvl2pPr lvl="1"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2pPr>
            <a:lvl3pPr lvl="2"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3pPr>
            <a:lvl4pPr lvl="3"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4pPr>
            <a:lvl5pPr lvl="4"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5pPr>
            <a:lvl6pPr lvl="5"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6pPr>
            <a:lvl7pPr lvl="6"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7pPr>
            <a:lvl8pPr lvl="7"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8pPr>
            <a:lvl9pPr lvl="8"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1pPr>
            <a:lvl2pPr marL="914400" lvl="1"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2pPr>
            <a:lvl3pPr marL="1371600" lvl="2"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3pPr>
            <a:lvl4pPr marL="1828800" lvl="3"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4pPr>
            <a:lvl5pPr marL="2286000" lvl="4"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5pPr>
            <a:lvl6pPr marL="2743200" lvl="5"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6pPr>
            <a:lvl7pPr marL="3200400" lvl="6"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7pPr>
            <a:lvl8pPr marL="3657600" lvl="7"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8pPr>
            <a:lvl9pPr marL="4114800" lvl="8" indent="-298450" rtl="0">
              <a:lnSpc>
                <a:spcPct val="115000"/>
              </a:lnSpc>
              <a:spcBef>
                <a:spcPts val="1600"/>
              </a:spcBef>
              <a:spcAft>
                <a:spcPts val="1600"/>
              </a:spcAft>
              <a:buClr>
                <a:schemeClr val="dk2"/>
              </a:buClr>
              <a:buSzPts val="1100"/>
              <a:buFont typeface="Josefin Sans"/>
              <a:buChar char="■"/>
              <a:defRPr sz="1100">
                <a:solidFill>
                  <a:schemeClr val="dk2"/>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314508367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giocattolo&#10;&#10;Descrizione generata automaticamente">
            <a:extLst>
              <a:ext uri="{FF2B5EF4-FFF2-40B4-BE49-F238E27FC236}">
                <a16:creationId xmlns:a16="http://schemas.microsoft.com/office/drawing/2014/main" id="{3EA9DAA2-F805-47C7-AEC0-139CE157D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911" y="1847176"/>
            <a:ext cx="7235688" cy="3985281"/>
          </a:xfrm>
          <a:prstGeom prst="rect">
            <a:avLst/>
          </a:prstGeom>
        </p:spPr>
      </p:pic>
      <p:sp>
        <p:nvSpPr>
          <p:cNvPr id="6" name="CasellaDiTesto 5">
            <a:extLst>
              <a:ext uri="{FF2B5EF4-FFF2-40B4-BE49-F238E27FC236}">
                <a16:creationId xmlns:a16="http://schemas.microsoft.com/office/drawing/2014/main" id="{622AF5F2-3951-4F6A-8DD1-DF9182643DA0}"/>
              </a:ext>
            </a:extLst>
          </p:cNvPr>
          <p:cNvSpPr txBox="1"/>
          <p:nvPr/>
        </p:nvSpPr>
        <p:spPr>
          <a:xfrm>
            <a:off x="3107635" y="439424"/>
            <a:ext cx="5976730" cy="830997"/>
          </a:xfrm>
          <a:prstGeom prst="rect">
            <a:avLst/>
          </a:prstGeom>
          <a:noFill/>
        </p:spPr>
        <p:txBody>
          <a:bodyPr wrap="square" rtlCol="0">
            <a:spAutoFit/>
          </a:bodyPr>
          <a:lstStyle/>
          <a:p>
            <a:pPr algn="ctr"/>
            <a:r>
              <a:rPr lang="it-IT" sz="4800" dirty="0">
                <a:latin typeface="Lilita One" panose="02000000000000000000" pitchFamily="2" charset="0"/>
              </a:rPr>
              <a:t>Eat&amp;Reorder Project</a:t>
            </a:r>
          </a:p>
        </p:txBody>
      </p:sp>
    </p:spTree>
    <p:extLst>
      <p:ext uri="{BB962C8B-B14F-4D97-AF65-F5344CB8AC3E}">
        <p14:creationId xmlns:p14="http://schemas.microsoft.com/office/powerpoint/2010/main" val="1349258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Connettore diritto 40">
            <a:extLst>
              <a:ext uri="{FF2B5EF4-FFF2-40B4-BE49-F238E27FC236}">
                <a16:creationId xmlns:a16="http://schemas.microsoft.com/office/drawing/2014/main" id="{6A80F3EF-D3D3-42F1-95A8-E64F8BF1063E}"/>
              </a:ext>
            </a:extLst>
          </p:cNvPr>
          <p:cNvCxnSpPr>
            <a:cxnSpLocks/>
          </p:cNvCxnSpPr>
          <p:nvPr/>
        </p:nvCxnSpPr>
        <p:spPr>
          <a:xfrm>
            <a:off x="5876005" y="1312403"/>
            <a:ext cx="6059" cy="4928240"/>
          </a:xfrm>
          <a:prstGeom prst="line">
            <a:avLst/>
          </a:prstGeom>
          <a:ln/>
        </p:spPr>
        <p:style>
          <a:lnRef idx="3">
            <a:schemeClr val="dk1"/>
          </a:lnRef>
          <a:fillRef idx="0">
            <a:schemeClr val="dk1"/>
          </a:fillRef>
          <a:effectRef idx="2">
            <a:schemeClr val="dk1"/>
          </a:effectRef>
          <a:fontRef idx="minor">
            <a:schemeClr val="tx1"/>
          </a:fontRef>
        </p:style>
      </p:cxnSp>
      <p:cxnSp>
        <p:nvCxnSpPr>
          <p:cNvPr id="42" name="Connettore diritto 41">
            <a:extLst>
              <a:ext uri="{FF2B5EF4-FFF2-40B4-BE49-F238E27FC236}">
                <a16:creationId xmlns:a16="http://schemas.microsoft.com/office/drawing/2014/main" id="{3D9AC729-6A13-4999-A1F6-946ECAB3B126}"/>
              </a:ext>
            </a:extLst>
          </p:cNvPr>
          <p:cNvCxnSpPr>
            <a:cxnSpLocks/>
          </p:cNvCxnSpPr>
          <p:nvPr/>
        </p:nvCxnSpPr>
        <p:spPr>
          <a:xfrm flipH="1">
            <a:off x="4954060" y="2125884"/>
            <a:ext cx="922528"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31F8C4EE-1D94-40C0-BCDE-068A800488FA}"/>
              </a:ext>
            </a:extLst>
          </p:cNvPr>
          <p:cNvCxnSpPr>
            <a:cxnSpLocks/>
          </p:cNvCxnSpPr>
          <p:nvPr/>
        </p:nvCxnSpPr>
        <p:spPr>
          <a:xfrm flipH="1">
            <a:off x="5876588" y="2869522"/>
            <a:ext cx="1380908" cy="12107"/>
          </a:xfrm>
          <a:prstGeom prst="line">
            <a:avLst/>
          </a:prstGeom>
        </p:spPr>
        <p:style>
          <a:lnRef idx="2">
            <a:schemeClr val="dk1"/>
          </a:lnRef>
          <a:fillRef idx="0">
            <a:schemeClr val="dk1"/>
          </a:fillRef>
          <a:effectRef idx="1">
            <a:schemeClr val="dk1"/>
          </a:effectRef>
          <a:fontRef idx="minor">
            <a:schemeClr val="tx1"/>
          </a:fontRef>
        </p:style>
      </p:cxnSp>
      <p:cxnSp>
        <p:nvCxnSpPr>
          <p:cNvPr id="44" name="Connettore diritto 43">
            <a:extLst>
              <a:ext uri="{FF2B5EF4-FFF2-40B4-BE49-F238E27FC236}">
                <a16:creationId xmlns:a16="http://schemas.microsoft.com/office/drawing/2014/main" id="{C3FAA33D-BB5C-4AD3-BFB0-B44D7094BBA1}"/>
              </a:ext>
            </a:extLst>
          </p:cNvPr>
          <p:cNvCxnSpPr>
            <a:cxnSpLocks/>
          </p:cNvCxnSpPr>
          <p:nvPr/>
        </p:nvCxnSpPr>
        <p:spPr>
          <a:xfrm>
            <a:off x="5178434" y="3467159"/>
            <a:ext cx="698153" cy="4616"/>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44FB52CB-6813-4A60-880D-59245841DE31}"/>
              </a:ext>
            </a:extLst>
          </p:cNvPr>
          <p:cNvCxnSpPr>
            <a:cxnSpLocks/>
          </p:cNvCxnSpPr>
          <p:nvPr/>
        </p:nvCxnSpPr>
        <p:spPr>
          <a:xfrm flipH="1">
            <a:off x="5897076" y="4109355"/>
            <a:ext cx="771263" cy="0"/>
          </a:xfrm>
          <a:prstGeom prst="line">
            <a:avLst/>
          </a:prstGeom>
        </p:spPr>
        <p:style>
          <a:lnRef idx="2">
            <a:schemeClr val="dk1"/>
          </a:lnRef>
          <a:fillRef idx="0">
            <a:schemeClr val="dk1"/>
          </a:fillRef>
          <a:effectRef idx="1">
            <a:schemeClr val="dk1"/>
          </a:effectRef>
          <a:fontRef idx="minor">
            <a:schemeClr val="tx1"/>
          </a:fontRef>
        </p:style>
      </p:cxnSp>
      <p:cxnSp>
        <p:nvCxnSpPr>
          <p:cNvPr id="46" name="Connettore diritto 45">
            <a:extLst>
              <a:ext uri="{FF2B5EF4-FFF2-40B4-BE49-F238E27FC236}">
                <a16:creationId xmlns:a16="http://schemas.microsoft.com/office/drawing/2014/main" id="{330037EC-8557-438D-A273-5F74ADC16128}"/>
              </a:ext>
            </a:extLst>
          </p:cNvPr>
          <p:cNvCxnSpPr>
            <a:cxnSpLocks/>
          </p:cNvCxnSpPr>
          <p:nvPr/>
        </p:nvCxnSpPr>
        <p:spPr>
          <a:xfrm flipH="1">
            <a:off x="4627596" y="4985195"/>
            <a:ext cx="1235457" cy="0"/>
          </a:xfrm>
          <a:prstGeom prst="line">
            <a:avLst/>
          </a:prstGeom>
        </p:spPr>
        <p:style>
          <a:lnRef idx="2">
            <a:schemeClr val="dk1"/>
          </a:lnRef>
          <a:fillRef idx="0">
            <a:schemeClr val="dk1"/>
          </a:fillRef>
          <a:effectRef idx="1">
            <a:schemeClr val="dk1"/>
          </a:effectRef>
          <a:fontRef idx="minor">
            <a:schemeClr val="tx1"/>
          </a:fontRef>
        </p:style>
      </p:cxnSp>
      <p:sp>
        <p:nvSpPr>
          <p:cNvPr id="49" name="Titolo 1">
            <a:extLst>
              <a:ext uri="{FF2B5EF4-FFF2-40B4-BE49-F238E27FC236}">
                <a16:creationId xmlns:a16="http://schemas.microsoft.com/office/drawing/2014/main" id="{F1B9313A-E758-4699-B461-A7C5AF08A511}"/>
              </a:ext>
            </a:extLst>
          </p:cNvPr>
          <p:cNvSpPr txBox="1">
            <a:spLocks/>
          </p:cNvSpPr>
          <p:nvPr/>
        </p:nvSpPr>
        <p:spPr>
          <a:xfrm>
            <a:off x="1293927" y="1519205"/>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RFR1 - </a:t>
            </a:r>
            <a:r>
              <a:rPr lang="it-IT" sz="2000" kern="0" dirty="0" err="1">
                <a:latin typeface="Josefin Sans" panose="00000500000000000000" charset="0"/>
              </a:rPr>
              <a:t>InserisciProdotto</a:t>
            </a:r>
            <a:endParaRPr lang="it-IT" sz="2000" kern="0" dirty="0">
              <a:latin typeface="Josefin Sans" panose="00000500000000000000" charset="0"/>
            </a:endParaRPr>
          </a:p>
        </p:txBody>
      </p:sp>
      <p:sp>
        <p:nvSpPr>
          <p:cNvPr id="50" name="Titolo 1">
            <a:extLst>
              <a:ext uri="{FF2B5EF4-FFF2-40B4-BE49-F238E27FC236}">
                <a16:creationId xmlns:a16="http://schemas.microsoft.com/office/drawing/2014/main" id="{15C726A2-9727-4E25-82A3-1EC9CEB8C4A1}"/>
              </a:ext>
            </a:extLst>
          </p:cNvPr>
          <p:cNvSpPr txBox="1">
            <a:spLocks/>
          </p:cNvSpPr>
          <p:nvPr/>
        </p:nvSpPr>
        <p:spPr>
          <a:xfrm>
            <a:off x="6668339" y="2306600"/>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RFR2 - </a:t>
            </a:r>
            <a:r>
              <a:rPr lang="it-IT" sz="2000" kern="0" dirty="0" err="1">
                <a:latin typeface="Josefin Sans" panose="00000500000000000000" charset="0"/>
              </a:rPr>
              <a:t>ModificaProdotto</a:t>
            </a:r>
            <a:endParaRPr lang="it-IT" sz="2000" kern="0" dirty="0">
              <a:latin typeface="Josefin Sans" panose="00000500000000000000" charset="0"/>
            </a:endParaRPr>
          </a:p>
        </p:txBody>
      </p:sp>
      <p:sp>
        <p:nvSpPr>
          <p:cNvPr id="51" name="Titolo 1">
            <a:extLst>
              <a:ext uri="{FF2B5EF4-FFF2-40B4-BE49-F238E27FC236}">
                <a16:creationId xmlns:a16="http://schemas.microsoft.com/office/drawing/2014/main" id="{F1E7715E-EB1C-4104-A7E7-BDDB773CE03E}"/>
              </a:ext>
            </a:extLst>
          </p:cNvPr>
          <p:cNvSpPr txBox="1">
            <a:spLocks/>
          </p:cNvSpPr>
          <p:nvPr/>
        </p:nvSpPr>
        <p:spPr>
          <a:xfrm>
            <a:off x="1464696" y="2881629"/>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RFR3 - </a:t>
            </a:r>
            <a:r>
              <a:rPr lang="it-IT" sz="2000" kern="0" dirty="0" err="1">
                <a:latin typeface="Josefin Sans" panose="00000500000000000000" charset="0"/>
              </a:rPr>
              <a:t>RimuoviProdotto</a:t>
            </a:r>
            <a:endParaRPr lang="it-IT" sz="2000" kern="0" dirty="0">
              <a:latin typeface="Josefin Sans" panose="00000500000000000000" charset="0"/>
            </a:endParaRPr>
          </a:p>
        </p:txBody>
      </p:sp>
      <p:sp>
        <p:nvSpPr>
          <p:cNvPr id="52" name="Titolo 1">
            <a:extLst>
              <a:ext uri="{FF2B5EF4-FFF2-40B4-BE49-F238E27FC236}">
                <a16:creationId xmlns:a16="http://schemas.microsoft.com/office/drawing/2014/main" id="{BF00A53D-2891-4E03-810A-23A080145629}"/>
              </a:ext>
            </a:extLst>
          </p:cNvPr>
          <p:cNvSpPr txBox="1">
            <a:spLocks/>
          </p:cNvSpPr>
          <p:nvPr/>
        </p:nvSpPr>
        <p:spPr>
          <a:xfrm>
            <a:off x="916074" y="4394966"/>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RFR5 - </a:t>
            </a:r>
            <a:r>
              <a:rPr lang="it-IT" sz="2000" kern="0" dirty="0" err="1">
                <a:latin typeface="Josefin Sans" panose="00000500000000000000" charset="0"/>
              </a:rPr>
              <a:t>VisualizzaOrdini</a:t>
            </a:r>
            <a:endParaRPr lang="it-IT" sz="2000" kern="0" dirty="0">
              <a:latin typeface="Josefin Sans" panose="00000500000000000000" charset="0"/>
            </a:endParaRPr>
          </a:p>
        </p:txBody>
      </p:sp>
      <p:sp>
        <p:nvSpPr>
          <p:cNvPr id="53" name="Titolo 1">
            <a:extLst>
              <a:ext uri="{FF2B5EF4-FFF2-40B4-BE49-F238E27FC236}">
                <a16:creationId xmlns:a16="http://schemas.microsoft.com/office/drawing/2014/main" id="{4F807CDB-7420-4C98-874D-1449E1626269}"/>
              </a:ext>
            </a:extLst>
          </p:cNvPr>
          <p:cNvSpPr txBox="1">
            <a:spLocks/>
          </p:cNvSpPr>
          <p:nvPr/>
        </p:nvSpPr>
        <p:spPr>
          <a:xfrm>
            <a:off x="7050542" y="4843102"/>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RFR6 - </a:t>
            </a:r>
            <a:r>
              <a:rPr lang="it-IT" sz="2000" kern="0" dirty="0" err="1">
                <a:latin typeface="Josefin Sans" panose="00000500000000000000" charset="0"/>
              </a:rPr>
              <a:t>VisualizzaDettagliOrdine</a:t>
            </a:r>
            <a:endParaRPr lang="it-IT" sz="2000" kern="0" dirty="0">
              <a:latin typeface="Josefin Sans" panose="00000500000000000000" charset="0"/>
            </a:endParaRPr>
          </a:p>
        </p:txBody>
      </p:sp>
      <p:sp>
        <p:nvSpPr>
          <p:cNvPr id="55" name="Titolo 1">
            <a:extLst>
              <a:ext uri="{FF2B5EF4-FFF2-40B4-BE49-F238E27FC236}">
                <a16:creationId xmlns:a16="http://schemas.microsoft.com/office/drawing/2014/main" id="{CB50078C-B22A-45D1-ADC2-0391B25C6EF8}"/>
              </a:ext>
            </a:extLst>
          </p:cNvPr>
          <p:cNvSpPr txBox="1">
            <a:spLocks/>
          </p:cNvSpPr>
          <p:nvPr/>
        </p:nvSpPr>
        <p:spPr>
          <a:xfrm>
            <a:off x="6567042" y="3555175"/>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RFR4 - </a:t>
            </a:r>
            <a:r>
              <a:rPr lang="it-IT" sz="2000" kern="0" dirty="0" err="1">
                <a:latin typeface="Josefin Sans" panose="00000500000000000000" charset="0"/>
              </a:rPr>
              <a:t>VisualizzaCatalogoProdotti</a:t>
            </a:r>
            <a:endParaRPr lang="it-IT" sz="2000" kern="0" dirty="0">
              <a:latin typeface="Josefin Sans" panose="00000500000000000000" charset="0"/>
            </a:endParaRPr>
          </a:p>
        </p:txBody>
      </p:sp>
      <p:cxnSp>
        <p:nvCxnSpPr>
          <p:cNvPr id="60" name="Connettore diritto 59">
            <a:extLst>
              <a:ext uri="{FF2B5EF4-FFF2-40B4-BE49-F238E27FC236}">
                <a16:creationId xmlns:a16="http://schemas.microsoft.com/office/drawing/2014/main" id="{3B01E149-C797-406C-B667-5A239A5BFE66}"/>
              </a:ext>
            </a:extLst>
          </p:cNvPr>
          <p:cNvCxnSpPr>
            <a:cxnSpLocks/>
          </p:cNvCxnSpPr>
          <p:nvPr/>
        </p:nvCxnSpPr>
        <p:spPr>
          <a:xfrm flipH="1">
            <a:off x="5897076" y="5415789"/>
            <a:ext cx="1380908" cy="12107"/>
          </a:xfrm>
          <a:prstGeom prst="line">
            <a:avLst/>
          </a:prstGeom>
        </p:spPr>
        <p:style>
          <a:lnRef idx="2">
            <a:schemeClr val="dk1"/>
          </a:lnRef>
          <a:fillRef idx="0">
            <a:schemeClr val="dk1"/>
          </a:fillRef>
          <a:effectRef idx="1">
            <a:schemeClr val="dk1"/>
          </a:effectRef>
          <a:fontRef idx="minor">
            <a:schemeClr val="tx1"/>
          </a:fontRef>
        </p:style>
      </p:cxnSp>
      <p:cxnSp>
        <p:nvCxnSpPr>
          <p:cNvPr id="35" name="Connettore diritto 34">
            <a:extLst>
              <a:ext uri="{FF2B5EF4-FFF2-40B4-BE49-F238E27FC236}">
                <a16:creationId xmlns:a16="http://schemas.microsoft.com/office/drawing/2014/main" id="{C6529A55-E70C-44A0-9DA8-D9EF275FA2ED}"/>
              </a:ext>
            </a:extLst>
          </p:cNvPr>
          <p:cNvCxnSpPr>
            <a:cxnSpLocks/>
          </p:cNvCxnSpPr>
          <p:nvPr/>
        </p:nvCxnSpPr>
        <p:spPr>
          <a:xfrm>
            <a:off x="5858160" y="-199461"/>
            <a:ext cx="0" cy="816818"/>
          </a:xfrm>
          <a:prstGeom prst="line">
            <a:avLst/>
          </a:prstGeom>
          <a:ln/>
        </p:spPr>
        <p:style>
          <a:lnRef idx="3">
            <a:schemeClr val="dk1"/>
          </a:lnRef>
          <a:fillRef idx="0">
            <a:schemeClr val="dk1"/>
          </a:fillRef>
          <a:effectRef idx="2">
            <a:schemeClr val="dk1"/>
          </a:effectRef>
          <a:fontRef idx="minor">
            <a:schemeClr val="tx1"/>
          </a:fontRef>
        </p:style>
      </p:cxnSp>
      <p:sp>
        <p:nvSpPr>
          <p:cNvPr id="33" name="Rectangle: Rounded Corners 32">
            <a:extLst>
              <a:ext uri="{FF2B5EF4-FFF2-40B4-BE49-F238E27FC236}">
                <a16:creationId xmlns:a16="http://schemas.microsoft.com/office/drawing/2014/main" id="{9474C066-6D86-4953-A682-510BE2F695AC}"/>
              </a:ext>
            </a:extLst>
          </p:cNvPr>
          <p:cNvSpPr/>
          <p:nvPr/>
        </p:nvSpPr>
        <p:spPr>
          <a:xfrm>
            <a:off x="4068422" y="614360"/>
            <a:ext cx="3564830" cy="7045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2" algn="just"/>
            <a:endParaRPr lang="en-US" sz="1600" b="1" cap="all" noProof="1">
              <a:solidFill>
                <a:schemeClr val="bg1"/>
              </a:solidFill>
              <a:latin typeface="Josefin Sans" panose="020B0604020202020204" charset="0"/>
            </a:endParaRPr>
          </a:p>
        </p:txBody>
      </p:sp>
      <p:sp>
        <p:nvSpPr>
          <p:cNvPr id="40" name="Titolo 1">
            <a:extLst>
              <a:ext uri="{FF2B5EF4-FFF2-40B4-BE49-F238E27FC236}">
                <a16:creationId xmlns:a16="http://schemas.microsoft.com/office/drawing/2014/main" id="{EFB7A146-D6FE-47D4-86A5-B0D0E034A4D4}"/>
              </a:ext>
            </a:extLst>
          </p:cNvPr>
          <p:cNvSpPr txBox="1">
            <a:spLocks/>
          </p:cNvSpPr>
          <p:nvPr/>
        </p:nvSpPr>
        <p:spPr>
          <a:xfrm>
            <a:off x="3662991" y="437026"/>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solidFill>
                  <a:schemeClr val="bg1"/>
                </a:solidFill>
                <a:latin typeface="Josefin Sans" panose="00000500000000000000" charset="0"/>
              </a:rPr>
              <a:t>GESTIONE RISTORANTE</a:t>
            </a:r>
          </a:p>
        </p:txBody>
      </p:sp>
    </p:spTree>
    <p:extLst>
      <p:ext uri="{BB962C8B-B14F-4D97-AF65-F5344CB8AC3E}">
        <p14:creationId xmlns:p14="http://schemas.microsoft.com/office/powerpoint/2010/main" val="43680718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Connettore diritto 40">
            <a:extLst>
              <a:ext uri="{FF2B5EF4-FFF2-40B4-BE49-F238E27FC236}">
                <a16:creationId xmlns:a16="http://schemas.microsoft.com/office/drawing/2014/main" id="{6A80F3EF-D3D3-42F1-95A8-E64F8BF1063E}"/>
              </a:ext>
            </a:extLst>
          </p:cNvPr>
          <p:cNvCxnSpPr>
            <a:cxnSpLocks/>
          </p:cNvCxnSpPr>
          <p:nvPr/>
        </p:nvCxnSpPr>
        <p:spPr>
          <a:xfrm>
            <a:off x="5876005" y="1312403"/>
            <a:ext cx="6059" cy="4928240"/>
          </a:xfrm>
          <a:prstGeom prst="line">
            <a:avLst/>
          </a:prstGeom>
          <a:ln/>
        </p:spPr>
        <p:style>
          <a:lnRef idx="3">
            <a:schemeClr val="dk1"/>
          </a:lnRef>
          <a:fillRef idx="0">
            <a:schemeClr val="dk1"/>
          </a:fillRef>
          <a:effectRef idx="2">
            <a:schemeClr val="dk1"/>
          </a:effectRef>
          <a:fontRef idx="minor">
            <a:schemeClr val="tx1"/>
          </a:fontRef>
        </p:style>
      </p:cxnSp>
      <p:cxnSp>
        <p:nvCxnSpPr>
          <p:cNvPr id="42" name="Connettore diritto 41">
            <a:extLst>
              <a:ext uri="{FF2B5EF4-FFF2-40B4-BE49-F238E27FC236}">
                <a16:creationId xmlns:a16="http://schemas.microsoft.com/office/drawing/2014/main" id="{3D9AC729-6A13-4999-A1F6-946ECAB3B126}"/>
              </a:ext>
            </a:extLst>
          </p:cNvPr>
          <p:cNvCxnSpPr>
            <a:cxnSpLocks/>
          </p:cNvCxnSpPr>
          <p:nvPr/>
        </p:nvCxnSpPr>
        <p:spPr>
          <a:xfrm flipH="1">
            <a:off x="4954060" y="2125884"/>
            <a:ext cx="922528"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31F8C4EE-1D94-40C0-BCDE-068A800488FA}"/>
              </a:ext>
            </a:extLst>
          </p:cNvPr>
          <p:cNvCxnSpPr>
            <a:cxnSpLocks/>
          </p:cNvCxnSpPr>
          <p:nvPr/>
        </p:nvCxnSpPr>
        <p:spPr>
          <a:xfrm flipH="1">
            <a:off x="5858160" y="3362095"/>
            <a:ext cx="1380908" cy="12107"/>
          </a:xfrm>
          <a:prstGeom prst="line">
            <a:avLst/>
          </a:prstGeom>
        </p:spPr>
        <p:style>
          <a:lnRef idx="2">
            <a:schemeClr val="dk1"/>
          </a:lnRef>
          <a:fillRef idx="0">
            <a:schemeClr val="dk1"/>
          </a:fillRef>
          <a:effectRef idx="1">
            <a:schemeClr val="dk1"/>
          </a:effectRef>
          <a:fontRef idx="minor">
            <a:schemeClr val="tx1"/>
          </a:fontRef>
        </p:style>
      </p:cxnSp>
      <p:cxnSp>
        <p:nvCxnSpPr>
          <p:cNvPr id="44" name="Connettore diritto 43">
            <a:extLst>
              <a:ext uri="{FF2B5EF4-FFF2-40B4-BE49-F238E27FC236}">
                <a16:creationId xmlns:a16="http://schemas.microsoft.com/office/drawing/2014/main" id="{C3FAA33D-BB5C-4AD3-BFB0-B44D7094BBA1}"/>
              </a:ext>
            </a:extLst>
          </p:cNvPr>
          <p:cNvCxnSpPr>
            <a:cxnSpLocks/>
          </p:cNvCxnSpPr>
          <p:nvPr/>
        </p:nvCxnSpPr>
        <p:spPr>
          <a:xfrm>
            <a:off x="5178434" y="2973673"/>
            <a:ext cx="698153" cy="4616"/>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44FB52CB-6813-4A60-880D-59245841DE31}"/>
              </a:ext>
            </a:extLst>
          </p:cNvPr>
          <p:cNvCxnSpPr>
            <a:cxnSpLocks/>
          </p:cNvCxnSpPr>
          <p:nvPr/>
        </p:nvCxnSpPr>
        <p:spPr>
          <a:xfrm flipH="1">
            <a:off x="5897076" y="2483755"/>
            <a:ext cx="771263" cy="0"/>
          </a:xfrm>
          <a:prstGeom prst="line">
            <a:avLst/>
          </a:prstGeom>
        </p:spPr>
        <p:style>
          <a:lnRef idx="2">
            <a:schemeClr val="dk1"/>
          </a:lnRef>
          <a:fillRef idx="0">
            <a:schemeClr val="dk1"/>
          </a:fillRef>
          <a:effectRef idx="1">
            <a:schemeClr val="dk1"/>
          </a:effectRef>
          <a:fontRef idx="minor">
            <a:schemeClr val="tx1"/>
          </a:fontRef>
        </p:style>
      </p:cxnSp>
      <p:cxnSp>
        <p:nvCxnSpPr>
          <p:cNvPr id="46" name="Connettore diritto 45">
            <a:extLst>
              <a:ext uri="{FF2B5EF4-FFF2-40B4-BE49-F238E27FC236}">
                <a16:creationId xmlns:a16="http://schemas.microsoft.com/office/drawing/2014/main" id="{330037EC-8557-438D-A273-5F74ADC16128}"/>
              </a:ext>
            </a:extLst>
          </p:cNvPr>
          <p:cNvCxnSpPr>
            <a:cxnSpLocks/>
          </p:cNvCxnSpPr>
          <p:nvPr/>
        </p:nvCxnSpPr>
        <p:spPr>
          <a:xfrm flipH="1">
            <a:off x="4627596" y="3925656"/>
            <a:ext cx="1235457" cy="0"/>
          </a:xfrm>
          <a:prstGeom prst="line">
            <a:avLst/>
          </a:prstGeom>
        </p:spPr>
        <p:style>
          <a:lnRef idx="2">
            <a:schemeClr val="dk1"/>
          </a:lnRef>
          <a:fillRef idx="0">
            <a:schemeClr val="dk1"/>
          </a:fillRef>
          <a:effectRef idx="1">
            <a:schemeClr val="dk1"/>
          </a:effectRef>
          <a:fontRef idx="minor">
            <a:schemeClr val="tx1"/>
          </a:fontRef>
        </p:style>
      </p:cxnSp>
      <p:sp>
        <p:nvSpPr>
          <p:cNvPr id="49" name="Titolo 1">
            <a:extLst>
              <a:ext uri="{FF2B5EF4-FFF2-40B4-BE49-F238E27FC236}">
                <a16:creationId xmlns:a16="http://schemas.microsoft.com/office/drawing/2014/main" id="{F1B9313A-E758-4699-B461-A7C5AF08A511}"/>
              </a:ext>
            </a:extLst>
          </p:cNvPr>
          <p:cNvSpPr txBox="1">
            <a:spLocks/>
          </p:cNvSpPr>
          <p:nvPr/>
        </p:nvSpPr>
        <p:spPr>
          <a:xfrm>
            <a:off x="1293927" y="1519205"/>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RFA1 - </a:t>
            </a:r>
            <a:r>
              <a:rPr lang="it-IT" sz="2000" kern="0" dirty="0" err="1">
                <a:latin typeface="Josefin Sans" panose="00000500000000000000" charset="0"/>
              </a:rPr>
              <a:t>RicercaAzienda</a:t>
            </a:r>
            <a:endParaRPr lang="it-IT" sz="2000" kern="0" dirty="0">
              <a:latin typeface="Josefin Sans" panose="00000500000000000000" charset="0"/>
            </a:endParaRPr>
          </a:p>
        </p:txBody>
      </p:sp>
      <p:sp>
        <p:nvSpPr>
          <p:cNvPr id="50" name="Titolo 1">
            <a:extLst>
              <a:ext uri="{FF2B5EF4-FFF2-40B4-BE49-F238E27FC236}">
                <a16:creationId xmlns:a16="http://schemas.microsoft.com/office/drawing/2014/main" id="{15C726A2-9727-4E25-82A3-1EC9CEB8C4A1}"/>
              </a:ext>
            </a:extLst>
          </p:cNvPr>
          <p:cNvSpPr txBox="1">
            <a:spLocks/>
          </p:cNvSpPr>
          <p:nvPr/>
        </p:nvSpPr>
        <p:spPr>
          <a:xfrm>
            <a:off x="6567042" y="1922555"/>
            <a:ext cx="5302281"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RFA2.1 - </a:t>
            </a:r>
            <a:r>
              <a:rPr lang="it-IT" sz="2000" kern="0" dirty="0" err="1">
                <a:latin typeface="Josefin Sans" panose="00000500000000000000" charset="0"/>
              </a:rPr>
              <a:t>ModificaQuantitàProdottoCarrello</a:t>
            </a:r>
            <a:endParaRPr lang="it-IT" sz="2000" kern="0" dirty="0">
              <a:latin typeface="Josefin Sans" panose="00000500000000000000" charset="0"/>
            </a:endParaRPr>
          </a:p>
        </p:txBody>
      </p:sp>
      <p:sp>
        <p:nvSpPr>
          <p:cNvPr id="51" name="Titolo 1">
            <a:extLst>
              <a:ext uri="{FF2B5EF4-FFF2-40B4-BE49-F238E27FC236}">
                <a16:creationId xmlns:a16="http://schemas.microsoft.com/office/drawing/2014/main" id="{F1E7715E-EB1C-4104-A7E7-BDDB773CE03E}"/>
              </a:ext>
            </a:extLst>
          </p:cNvPr>
          <p:cNvSpPr txBox="1">
            <a:spLocks/>
          </p:cNvSpPr>
          <p:nvPr/>
        </p:nvSpPr>
        <p:spPr>
          <a:xfrm>
            <a:off x="962951" y="2374314"/>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RFA2.2 - </a:t>
            </a:r>
            <a:r>
              <a:rPr lang="it-IT" sz="2000" kern="0" dirty="0" err="1">
                <a:latin typeface="Josefin Sans" panose="00000500000000000000" charset="0"/>
              </a:rPr>
              <a:t>RimuoviProdottoCarrello</a:t>
            </a:r>
            <a:endParaRPr lang="it-IT" sz="2000" kern="0" dirty="0">
              <a:latin typeface="Josefin Sans" panose="00000500000000000000" charset="0"/>
            </a:endParaRPr>
          </a:p>
        </p:txBody>
      </p:sp>
      <p:sp>
        <p:nvSpPr>
          <p:cNvPr id="52" name="Titolo 1">
            <a:extLst>
              <a:ext uri="{FF2B5EF4-FFF2-40B4-BE49-F238E27FC236}">
                <a16:creationId xmlns:a16="http://schemas.microsoft.com/office/drawing/2014/main" id="{BF00A53D-2891-4E03-810A-23A080145629}"/>
              </a:ext>
            </a:extLst>
          </p:cNvPr>
          <p:cNvSpPr txBox="1">
            <a:spLocks/>
          </p:cNvSpPr>
          <p:nvPr/>
        </p:nvSpPr>
        <p:spPr>
          <a:xfrm>
            <a:off x="1181948" y="3336627"/>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RFA3 - Ordinazione</a:t>
            </a:r>
          </a:p>
        </p:txBody>
      </p:sp>
      <p:sp>
        <p:nvSpPr>
          <p:cNvPr id="53" name="Titolo 1">
            <a:extLst>
              <a:ext uri="{FF2B5EF4-FFF2-40B4-BE49-F238E27FC236}">
                <a16:creationId xmlns:a16="http://schemas.microsoft.com/office/drawing/2014/main" id="{4F807CDB-7420-4C98-874D-1449E1626269}"/>
              </a:ext>
            </a:extLst>
          </p:cNvPr>
          <p:cNvSpPr txBox="1">
            <a:spLocks/>
          </p:cNvSpPr>
          <p:nvPr/>
        </p:nvSpPr>
        <p:spPr>
          <a:xfrm>
            <a:off x="6518795" y="3912867"/>
            <a:ext cx="4923744"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RFA4 - </a:t>
            </a:r>
            <a:r>
              <a:rPr lang="it-IT" sz="2000" kern="0" dirty="0" err="1">
                <a:latin typeface="Josefin Sans" panose="00000500000000000000" charset="0"/>
              </a:rPr>
              <a:t>VisualizzaListinoAziendaScelta</a:t>
            </a:r>
            <a:endParaRPr lang="it-IT" sz="2000" kern="0" dirty="0">
              <a:latin typeface="Josefin Sans" panose="00000500000000000000" charset="0"/>
            </a:endParaRPr>
          </a:p>
        </p:txBody>
      </p:sp>
      <p:sp>
        <p:nvSpPr>
          <p:cNvPr id="55" name="Titolo 1">
            <a:extLst>
              <a:ext uri="{FF2B5EF4-FFF2-40B4-BE49-F238E27FC236}">
                <a16:creationId xmlns:a16="http://schemas.microsoft.com/office/drawing/2014/main" id="{CB50078C-B22A-45D1-ADC2-0391B25C6EF8}"/>
              </a:ext>
            </a:extLst>
          </p:cNvPr>
          <p:cNvSpPr txBox="1">
            <a:spLocks/>
          </p:cNvSpPr>
          <p:nvPr/>
        </p:nvSpPr>
        <p:spPr>
          <a:xfrm>
            <a:off x="6712182" y="2829460"/>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RFA2.3 - </a:t>
            </a:r>
            <a:r>
              <a:rPr lang="it-IT" sz="2000" kern="0" dirty="0" err="1">
                <a:latin typeface="Josefin Sans" panose="00000500000000000000" charset="0"/>
              </a:rPr>
              <a:t>VisualizzaCarrello</a:t>
            </a:r>
            <a:endParaRPr lang="it-IT" sz="2000" kern="0" dirty="0">
              <a:latin typeface="Josefin Sans" panose="00000500000000000000" charset="0"/>
            </a:endParaRPr>
          </a:p>
        </p:txBody>
      </p:sp>
      <p:cxnSp>
        <p:nvCxnSpPr>
          <p:cNvPr id="60" name="Connettore diritto 59">
            <a:extLst>
              <a:ext uri="{FF2B5EF4-FFF2-40B4-BE49-F238E27FC236}">
                <a16:creationId xmlns:a16="http://schemas.microsoft.com/office/drawing/2014/main" id="{3B01E149-C797-406C-B667-5A239A5BFE66}"/>
              </a:ext>
            </a:extLst>
          </p:cNvPr>
          <p:cNvCxnSpPr>
            <a:cxnSpLocks/>
          </p:cNvCxnSpPr>
          <p:nvPr/>
        </p:nvCxnSpPr>
        <p:spPr>
          <a:xfrm flipH="1">
            <a:off x="5901598" y="5517932"/>
            <a:ext cx="1380908" cy="12107"/>
          </a:xfrm>
          <a:prstGeom prst="line">
            <a:avLst/>
          </a:prstGeom>
        </p:spPr>
        <p:style>
          <a:lnRef idx="2">
            <a:schemeClr val="dk1"/>
          </a:lnRef>
          <a:fillRef idx="0">
            <a:schemeClr val="dk1"/>
          </a:fillRef>
          <a:effectRef idx="1">
            <a:schemeClr val="dk1"/>
          </a:effectRef>
          <a:fontRef idx="minor">
            <a:schemeClr val="tx1"/>
          </a:fontRef>
        </p:style>
      </p:cxnSp>
      <p:cxnSp>
        <p:nvCxnSpPr>
          <p:cNvPr id="35" name="Connettore diritto 34">
            <a:extLst>
              <a:ext uri="{FF2B5EF4-FFF2-40B4-BE49-F238E27FC236}">
                <a16:creationId xmlns:a16="http://schemas.microsoft.com/office/drawing/2014/main" id="{C6529A55-E70C-44A0-9DA8-D9EF275FA2ED}"/>
              </a:ext>
            </a:extLst>
          </p:cNvPr>
          <p:cNvCxnSpPr>
            <a:cxnSpLocks/>
          </p:cNvCxnSpPr>
          <p:nvPr/>
        </p:nvCxnSpPr>
        <p:spPr>
          <a:xfrm>
            <a:off x="5858160" y="-199461"/>
            <a:ext cx="0" cy="816818"/>
          </a:xfrm>
          <a:prstGeom prst="line">
            <a:avLst/>
          </a:prstGeom>
          <a:ln/>
        </p:spPr>
        <p:style>
          <a:lnRef idx="3">
            <a:schemeClr val="dk1"/>
          </a:lnRef>
          <a:fillRef idx="0">
            <a:schemeClr val="dk1"/>
          </a:fillRef>
          <a:effectRef idx="2">
            <a:schemeClr val="dk1"/>
          </a:effectRef>
          <a:fontRef idx="minor">
            <a:schemeClr val="tx1"/>
          </a:fontRef>
        </p:style>
      </p:cxnSp>
      <p:sp>
        <p:nvSpPr>
          <p:cNvPr id="33" name="Rectangle: Rounded Corners 32">
            <a:extLst>
              <a:ext uri="{FF2B5EF4-FFF2-40B4-BE49-F238E27FC236}">
                <a16:creationId xmlns:a16="http://schemas.microsoft.com/office/drawing/2014/main" id="{9474C066-6D86-4953-A682-510BE2F695AC}"/>
              </a:ext>
            </a:extLst>
          </p:cNvPr>
          <p:cNvSpPr/>
          <p:nvPr/>
        </p:nvSpPr>
        <p:spPr>
          <a:xfrm>
            <a:off x="4068422" y="614360"/>
            <a:ext cx="3564830" cy="7045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2" algn="just"/>
            <a:endParaRPr lang="en-US" sz="1600" b="1" cap="all" noProof="1">
              <a:solidFill>
                <a:schemeClr val="bg1"/>
              </a:solidFill>
              <a:latin typeface="Josefin Sans" panose="020B0604020202020204" charset="0"/>
            </a:endParaRPr>
          </a:p>
        </p:txBody>
      </p:sp>
      <p:sp>
        <p:nvSpPr>
          <p:cNvPr id="40" name="Titolo 1">
            <a:extLst>
              <a:ext uri="{FF2B5EF4-FFF2-40B4-BE49-F238E27FC236}">
                <a16:creationId xmlns:a16="http://schemas.microsoft.com/office/drawing/2014/main" id="{EFB7A146-D6FE-47D4-86A5-B0D0E034A4D4}"/>
              </a:ext>
            </a:extLst>
          </p:cNvPr>
          <p:cNvSpPr txBox="1">
            <a:spLocks/>
          </p:cNvSpPr>
          <p:nvPr/>
        </p:nvSpPr>
        <p:spPr>
          <a:xfrm>
            <a:off x="3662991" y="437026"/>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solidFill>
                  <a:schemeClr val="bg1"/>
                </a:solidFill>
                <a:latin typeface="Josefin Sans" panose="00000500000000000000" charset="0"/>
              </a:rPr>
              <a:t>GESTIONE ACQUISTO</a:t>
            </a:r>
          </a:p>
        </p:txBody>
      </p:sp>
      <p:cxnSp>
        <p:nvCxnSpPr>
          <p:cNvPr id="20" name="Connettore diritto 19">
            <a:extLst>
              <a:ext uri="{FF2B5EF4-FFF2-40B4-BE49-F238E27FC236}">
                <a16:creationId xmlns:a16="http://schemas.microsoft.com/office/drawing/2014/main" id="{CFFE1E4D-3336-4936-98A0-2CBF31B72EAA}"/>
              </a:ext>
            </a:extLst>
          </p:cNvPr>
          <p:cNvCxnSpPr>
            <a:cxnSpLocks/>
          </p:cNvCxnSpPr>
          <p:nvPr/>
        </p:nvCxnSpPr>
        <p:spPr>
          <a:xfrm flipH="1">
            <a:off x="5897075" y="4473541"/>
            <a:ext cx="771263" cy="0"/>
          </a:xfrm>
          <a:prstGeom prst="line">
            <a:avLst/>
          </a:prstGeom>
        </p:spPr>
        <p:style>
          <a:lnRef idx="2">
            <a:schemeClr val="dk1"/>
          </a:lnRef>
          <a:fillRef idx="0">
            <a:schemeClr val="dk1"/>
          </a:fillRef>
          <a:effectRef idx="1">
            <a:schemeClr val="dk1"/>
          </a:effectRef>
          <a:fontRef idx="minor">
            <a:schemeClr val="tx1"/>
          </a:fontRef>
        </p:style>
      </p:cxnSp>
      <p:sp>
        <p:nvSpPr>
          <p:cNvPr id="21" name="Titolo 1">
            <a:extLst>
              <a:ext uri="{FF2B5EF4-FFF2-40B4-BE49-F238E27FC236}">
                <a16:creationId xmlns:a16="http://schemas.microsoft.com/office/drawing/2014/main" id="{1860D294-AD12-4906-8519-BD6AF4294E45}"/>
              </a:ext>
            </a:extLst>
          </p:cNvPr>
          <p:cNvSpPr txBox="1">
            <a:spLocks/>
          </p:cNvSpPr>
          <p:nvPr/>
        </p:nvSpPr>
        <p:spPr>
          <a:xfrm>
            <a:off x="936492" y="4343249"/>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RFA5 - </a:t>
            </a:r>
            <a:r>
              <a:rPr lang="it-IT" sz="2000" kern="0" dirty="0" err="1">
                <a:latin typeface="Josefin Sans" panose="00000500000000000000" charset="0"/>
              </a:rPr>
              <a:t>VisualizzaDettagliProdotto</a:t>
            </a:r>
            <a:endParaRPr lang="it-IT" sz="2000" kern="0" dirty="0">
              <a:latin typeface="Josefin Sans" panose="00000500000000000000" charset="0"/>
            </a:endParaRPr>
          </a:p>
        </p:txBody>
      </p:sp>
      <p:cxnSp>
        <p:nvCxnSpPr>
          <p:cNvPr id="22" name="Connettore diritto 21">
            <a:extLst>
              <a:ext uri="{FF2B5EF4-FFF2-40B4-BE49-F238E27FC236}">
                <a16:creationId xmlns:a16="http://schemas.microsoft.com/office/drawing/2014/main" id="{0BFF7AAA-4024-4426-B369-A9DD0A8F2C78}"/>
              </a:ext>
            </a:extLst>
          </p:cNvPr>
          <p:cNvCxnSpPr>
            <a:cxnSpLocks/>
          </p:cNvCxnSpPr>
          <p:nvPr/>
        </p:nvCxnSpPr>
        <p:spPr>
          <a:xfrm>
            <a:off x="5183911" y="4914035"/>
            <a:ext cx="698153" cy="4616"/>
          </a:xfrm>
          <a:prstGeom prst="line">
            <a:avLst/>
          </a:prstGeom>
        </p:spPr>
        <p:style>
          <a:lnRef idx="2">
            <a:schemeClr val="dk1"/>
          </a:lnRef>
          <a:fillRef idx="0">
            <a:schemeClr val="dk1"/>
          </a:fillRef>
          <a:effectRef idx="1">
            <a:schemeClr val="dk1"/>
          </a:effectRef>
          <a:fontRef idx="minor">
            <a:schemeClr val="tx1"/>
          </a:fontRef>
        </p:style>
      </p:cxnSp>
      <p:sp>
        <p:nvSpPr>
          <p:cNvPr id="23" name="Titolo 1">
            <a:extLst>
              <a:ext uri="{FF2B5EF4-FFF2-40B4-BE49-F238E27FC236}">
                <a16:creationId xmlns:a16="http://schemas.microsoft.com/office/drawing/2014/main" id="{9F0B16D9-2E9D-4BD8-8E03-5418ACD37EFE}"/>
              </a:ext>
            </a:extLst>
          </p:cNvPr>
          <p:cNvSpPr txBox="1">
            <a:spLocks/>
          </p:cNvSpPr>
          <p:nvPr/>
        </p:nvSpPr>
        <p:spPr>
          <a:xfrm>
            <a:off x="7095875" y="4941684"/>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RFA6 - </a:t>
            </a:r>
            <a:r>
              <a:rPr lang="it-IT" sz="2000" kern="0" dirty="0" err="1">
                <a:latin typeface="Josefin Sans" panose="00000500000000000000" charset="0"/>
              </a:rPr>
              <a:t>AggiungiProdottoCarrello</a:t>
            </a:r>
            <a:endParaRPr lang="it-IT" sz="2000" kern="0" dirty="0">
              <a:latin typeface="Josefin Sans" panose="00000500000000000000" charset="0"/>
            </a:endParaRPr>
          </a:p>
        </p:txBody>
      </p:sp>
    </p:spTree>
    <p:extLst>
      <p:ext uri="{BB962C8B-B14F-4D97-AF65-F5344CB8AC3E}">
        <p14:creationId xmlns:p14="http://schemas.microsoft.com/office/powerpoint/2010/main" val="30307827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Connettore diritto 40">
            <a:extLst>
              <a:ext uri="{FF2B5EF4-FFF2-40B4-BE49-F238E27FC236}">
                <a16:creationId xmlns:a16="http://schemas.microsoft.com/office/drawing/2014/main" id="{6A80F3EF-D3D3-42F1-95A8-E64F8BF1063E}"/>
              </a:ext>
            </a:extLst>
          </p:cNvPr>
          <p:cNvCxnSpPr>
            <a:cxnSpLocks/>
          </p:cNvCxnSpPr>
          <p:nvPr/>
        </p:nvCxnSpPr>
        <p:spPr>
          <a:xfrm>
            <a:off x="5876005" y="1312403"/>
            <a:ext cx="0" cy="4101426"/>
          </a:xfrm>
          <a:prstGeom prst="line">
            <a:avLst/>
          </a:prstGeom>
          <a:ln/>
        </p:spPr>
        <p:style>
          <a:lnRef idx="3">
            <a:schemeClr val="dk1"/>
          </a:lnRef>
          <a:fillRef idx="0">
            <a:schemeClr val="dk1"/>
          </a:fillRef>
          <a:effectRef idx="2">
            <a:schemeClr val="dk1"/>
          </a:effectRef>
          <a:fontRef idx="minor">
            <a:schemeClr val="tx1"/>
          </a:fontRef>
        </p:style>
      </p:cxnSp>
      <p:cxnSp>
        <p:nvCxnSpPr>
          <p:cNvPr id="42" name="Connettore diritto 41">
            <a:extLst>
              <a:ext uri="{FF2B5EF4-FFF2-40B4-BE49-F238E27FC236}">
                <a16:creationId xmlns:a16="http://schemas.microsoft.com/office/drawing/2014/main" id="{3D9AC729-6A13-4999-A1F6-946ECAB3B126}"/>
              </a:ext>
            </a:extLst>
          </p:cNvPr>
          <p:cNvCxnSpPr>
            <a:cxnSpLocks/>
          </p:cNvCxnSpPr>
          <p:nvPr/>
        </p:nvCxnSpPr>
        <p:spPr>
          <a:xfrm flipH="1">
            <a:off x="4954060" y="2125884"/>
            <a:ext cx="922528"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31F8C4EE-1D94-40C0-BCDE-068A800488FA}"/>
              </a:ext>
            </a:extLst>
          </p:cNvPr>
          <p:cNvCxnSpPr>
            <a:cxnSpLocks/>
          </p:cNvCxnSpPr>
          <p:nvPr/>
        </p:nvCxnSpPr>
        <p:spPr>
          <a:xfrm flipH="1">
            <a:off x="4491766" y="3375508"/>
            <a:ext cx="1380908" cy="12107"/>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44FB52CB-6813-4A60-880D-59245841DE31}"/>
              </a:ext>
            </a:extLst>
          </p:cNvPr>
          <p:cNvCxnSpPr>
            <a:cxnSpLocks/>
          </p:cNvCxnSpPr>
          <p:nvPr/>
        </p:nvCxnSpPr>
        <p:spPr>
          <a:xfrm flipH="1">
            <a:off x="5882562" y="2788555"/>
            <a:ext cx="771263" cy="0"/>
          </a:xfrm>
          <a:prstGeom prst="line">
            <a:avLst/>
          </a:prstGeom>
        </p:spPr>
        <p:style>
          <a:lnRef idx="2">
            <a:schemeClr val="dk1"/>
          </a:lnRef>
          <a:fillRef idx="0">
            <a:schemeClr val="dk1"/>
          </a:fillRef>
          <a:effectRef idx="1">
            <a:schemeClr val="dk1"/>
          </a:effectRef>
          <a:fontRef idx="minor">
            <a:schemeClr val="tx1"/>
          </a:fontRef>
        </p:style>
      </p:cxnSp>
      <p:sp>
        <p:nvSpPr>
          <p:cNvPr id="49" name="Titolo 1">
            <a:extLst>
              <a:ext uri="{FF2B5EF4-FFF2-40B4-BE49-F238E27FC236}">
                <a16:creationId xmlns:a16="http://schemas.microsoft.com/office/drawing/2014/main" id="{F1B9313A-E758-4699-B461-A7C5AF08A511}"/>
              </a:ext>
            </a:extLst>
          </p:cNvPr>
          <p:cNvSpPr txBox="1">
            <a:spLocks/>
          </p:cNvSpPr>
          <p:nvPr/>
        </p:nvSpPr>
        <p:spPr>
          <a:xfrm>
            <a:off x="1097246" y="1531659"/>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RFC1 - </a:t>
            </a:r>
            <a:r>
              <a:rPr lang="it-IT" sz="2000" kern="0" dirty="0" err="1">
                <a:latin typeface="Josefin Sans" panose="00000500000000000000" charset="0"/>
              </a:rPr>
              <a:t>VisualizzaConsegne</a:t>
            </a:r>
            <a:endParaRPr lang="it-IT" sz="2000" kern="0" dirty="0">
              <a:latin typeface="Josefin Sans" panose="00000500000000000000" charset="0"/>
            </a:endParaRPr>
          </a:p>
        </p:txBody>
      </p:sp>
      <p:sp>
        <p:nvSpPr>
          <p:cNvPr id="50" name="Titolo 1">
            <a:extLst>
              <a:ext uri="{FF2B5EF4-FFF2-40B4-BE49-F238E27FC236}">
                <a16:creationId xmlns:a16="http://schemas.microsoft.com/office/drawing/2014/main" id="{15C726A2-9727-4E25-82A3-1EC9CEB8C4A1}"/>
              </a:ext>
            </a:extLst>
          </p:cNvPr>
          <p:cNvSpPr txBox="1">
            <a:spLocks/>
          </p:cNvSpPr>
          <p:nvPr/>
        </p:nvSpPr>
        <p:spPr>
          <a:xfrm>
            <a:off x="6202211" y="2227355"/>
            <a:ext cx="5302281"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RFC2 - </a:t>
            </a:r>
            <a:r>
              <a:rPr lang="it-IT" sz="2000" kern="0" dirty="0" err="1">
                <a:latin typeface="Josefin Sans" panose="00000500000000000000" charset="0"/>
              </a:rPr>
              <a:t>VisualizzaDettagliConsegna</a:t>
            </a:r>
            <a:endParaRPr lang="it-IT" sz="2000" kern="0" dirty="0">
              <a:latin typeface="Josefin Sans" panose="00000500000000000000" charset="0"/>
            </a:endParaRPr>
          </a:p>
        </p:txBody>
      </p:sp>
      <p:sp>
        <p:nvSpPr>
          <p:cNvPr id="51" name="Titolo 1">
            <a:extLst>
              <a:ext uri="{FF2B5EF4-FFF2-40B4-BE49-F238E27FC236}">
                <a16:creationId xmlns:a16="http://schemas.microsoft.com/office/drawing/2014/main" id="{F1E7715E-EB1C-4104-A7E7-BDDB773CE03E}"/>
              </a:ext>
            </a:extLst>
          </p:cNvPr>
          <p:cNvSpPr txBox="1">
            <a:spLocks/>
          </p:cNvSpPr>
          <p:nvPr/>
        </p:nvSpPr>
        <p:spPr>
          <a:xfrm>
            <a:off x="828428" y="2815078"/>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RFC3 - </a:t>
            </a:r>
            <a:r>
              <a:rPr lang="it-IT" sz="2000" kern="0" dirty="0" err="1">
                <a:latin typeface="Josefin Sans" panose="00000500000000000000" charset="0"/>
              </a:rPr>
              <a:t>ConfermaRitiro</a:t>
            </a:r>
            <a:endParaRPr lang="it-IT" sz="2000" kern="0" dirty="0">
              <a:latin typeface="Josefin Sans" panose="00000500000000000000" charset="0"/>
            </a:endParaRPr>
          </a:p>
        </p:txBody>
      </p:sp>
      <p:sp>
        <p:nvSpPr>
          <p:cNvPr id="55" name="Titolo 1">
            <a:extLst>
              <a:ext uri="{FF2B5EF4-FFF2-40B4-BE49-F238E27FC236}">
                <a16:creationId xmlns:a16="http://schemas.microsoft.com/office/drawing/2014/main" id="{CB50078C-B22A-45D1-ADC2-0391B25C6EF8}"/>
              </a:ext>
            </a:extLst>
          </p:cNvPr>
          <p:cNvSpPr txBox="1">
            <a:spLocks/>
          </p:cNvSpPr>
          <p:nvPr/>
        </p:nvSpPr>
        <p:spPr>
          <a:xfrm>
            <a:off x="6309938" y="3545884"/>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RFC4 - </a:t>
            </a:r>
            <a:r>
              <a:rPr lang="it-IT" sz="2000" kern="0" dirty="0" err="1">
                <a:latin typeface="Josefin Sans" panose="00000500000000000000" charset="0"/>
              </a:rPr>
              <a:t>ConfermaConsegna</a:t>
            </a:r>
            <a:endParaRPr lang="it-IT" sz="2000" kern="0" dirty="0">
              <a:latin typeface="Josefin Sans" panose="00000500000000000000" charset="0"/>
            </a:endParaRPr>
          </a:p>
        </p:txBody>
      </p:sp>
      <p:cxnSp>
        <p:nvCxnSpPr>
          <p:cNvPr id="35" name="Connettore diritto 34">
            <a:extLst>
              <a:ext uri="{FF2B5EF4-FFF2-40B4-BE49-F238E27FC236}">
                <a16:creationId xmlns:a16="http://schemas.microsoft.com/office/drawing/2014/main" id="{C6529A55-E70C-44A0-9DA8-D9EF275FA2ED}"/>
              </a:ext>
            </a:extLst>
          </p:cNvPr>
          <p:cNvCxnSpPr>
            <a:cxnSpLocks/>
          </p:cNvCxnSpPr>
          <p:nvPr/>
        </p:nvCxnSpPr>
        <p:spPr>
          <a:xfrm>
            <a:off x="5858160" y="-199461"/>
            <a:ext cx="0" cy="816818"/>
          </a:xfrm>
          <a:prstGeom prst="line">
            <a:avLst/>
          </a:prstGeom>
          <a:ln/>
        </p:spPr>
        <p:style>
          <a:lnRef idx="3">
            <a:schemeClr val="dk1"/>
          </a:lnRef>
          <a:fillRef idx="0">
            <a:schemeClr val="dk1"/>
          </a:fillRef>
          <a:effectRef idx="2">
            <a:schemeClr val="dk1"/>
          </a:effectRef>
          <a:fontRef idx="minor">
            <a:schemeClr val="tx1"/>
          </a:fontRef>
        </p:style>
      </p:cxnSp>
      <p:sp>
        <p:nvSpPr>
          <p:cNvPr id="33" name="Rectangle: Rounded Corners 32">
            <a:extLst>
              <a:ext uri="{FF2B5EF4-FFF2-40B4-BE49-F238E27FC236}">
                <a16:creationId xmlns:a16="http://schemas.microsoft.com/office/drawing/2014/main" id="{9474C066-6D86-4953-A682-510BE2F695AC}"/>
              </a:ext>
            </a:extLst>
          </p:cNvPr>
          <p:cNvSpPr/>
          <p:nvPr/>
        </p:nvSpPr>
        <p:spPr>
          <a:xfrm>
            <a:off x="4068422" y="614360"/>
            <a:ext cx="3564830" cy="7045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2" algn="just"/>
            <a:endParaRPr lang="en-US" sz="1600" b="1" cap="all" noProof="1">
              <a:solidFill>
                <a:schemeClr val="bg1"/>
              </a:solidFill>
              <a:latin typeface="Josefin Sans" panose="020B0604020202020204" charset="0"/>
            </a:endParaRPr>
          </a:p>
        </p:txBody>
      </p:sp>
      <p:sp>
        <p:nvSpPr>
          <p:cNvPr id="40" name="Titolo 1">
            <a:extLst>
              <a:ext uri="{FF2B5EF4-FFF2-40B4-BE49-F238E27FC236}">
                <a16:creationId xmlns:a16="http://schemas.microsoft.com/office/drawing/2014/main" id="{EFB7A146-D6FE-47D4-86A5-B0D0E034A4D4}"/>
              </a:ext>
            </a:extLst>
          </p:cNvPr>
          <p:cNvSpPr txBox="1">
            <a:spLocks/>
          </p:cNvSpPr>
          <p:nvPr/>
        </p:nvSpPr>
        <p:spPr>
          <a:xfrm>
            <a:off x="3662991" y="437026"/>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solidFill>
                  <a:schemeClr val="bg1"/>
                </a:solidFill>
                <a:latin typeface="Josefin Sans" panose="00000500000000000000" charset="0"/>
              </a:rPr>
              <a:t>GESTIONE CONSEGNA</a:t>
            </a:r>
          </a:p>
        </p:txBody>
      </p:sp>
      <p:cxnSp>
        <p:nvCxnSpPr>
          <p:cNvPr id="24" name="Connettore diritto 23">
            <a:extLst>
              <a:ext uri="{FF2B5EF4-FFF2-40B4-BE49-F238E27FC236}">
                <a16:creationId xmlns:a16="http://schemas.microsoft.com/office/drawing/2014/main" id="{8F7FB9A3-C9EE-494F-943F-1491EC39C365}"/>
              </a:ext>
            </a:extLst>
          </p:cNvPr>
          <p:cNvCxnSpPr>
            <a:cxnSpLocks/>
          </p:cNvCxnSpPr>
          <p:nvPr/>
        </p:nvCxnSpPr>
        <p:spPr>
          <a:xfrm flipH="1">
            <a:off x="5882562" y="4092570"/>
            <a:ext cx="922528"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7455843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5B0DF4-1E26-4FE7-AE64-1E0F6A2193BD}"/>
              </a:ext>
            </a:extLst>
          </p:cNvPr>
          <p:cNvSpPr>
            <a:spLocks noGrp="1"/>
          </p:cNvSpPr>
          <p:nvPr>
            <p:ph type="title"/>
          </p:nvPr>
        </p:nvSpPr>
        <p:spPr>
          <a:xfrm>
            <a:off x="734917" y="-143552"/>
            <a:ext cx="10272000" cy="1122400"/>
          </a:xfrm>
        </p:spPr>
        <p:txBody>
          <a:bodyPr/>
          <a:lstStyle/>
          <a:p>
            <a:r>
              <a:rPr lang="it-IT" dirty="0"/>
              <a:t>Requisiti non funzionali</a:t>
            </a:r>
          </a:p>
        </p:txBody>
      </p:sp>
      <p:sp>
        <p:nvSpPr>
          <p:cNvPr id="3" name="TextBox 87">
            <a:extLst>
              <a:ext uri="{FF2B5EF4-FFF2-40B4-BE49-F238E27FC236}">
                <a16:creationId xmlns:a16="http://schemas.microsoft.com/office/drawing/2014/main" id="{357CD88A-D006-49CD-B671-53437CCC4AD6}"/>
              </a:ext>
            </a:extLst>
          </p:cNvPr>
          <p:cNvSpPr txBox="1"/>
          <p:nvPr/>
        </p:nvSpPr>
        <p:spPr>
          <a:xfrm>
            <a:off x="161897" y="976341"/>
            <a:ext cx="2187052" cy="646331"/>
          </a:xfrm>
          <a:prstGeom prst="rect">
            <a:avLst/>
          </a:prstGeom>
          <a:noFill/>
        </p:spPr>
        <p:txBody>
          <a:bodyPr wrap="square" rtlCol="0">
            <a:spAutoFit/>
          </a:bodyPr>
          <a:lstStyle/>
          <a:p>
            <a:pPr algn="ctr" defTabSz="1219170">
              <a:buClr>
                <a:srgbClr val="000000"/>
              </a:buClr>
              <a:defRPr/>
            </a:pPr>
            <a:r>
              <a:rPr lang="en-GB" sz="3600" kern="0" dirty="0">
                <a:solidFill>
                  <a:srgbClr val="C00000"/>
                </a:solidFill>
                <a:latin typeface="Josefin Sans" panose="00000500000000000000" pitchFamily="2" charset="0"/>
                <a:ea typeface="Noto Sans" panose="020B0502040504020204" pitchFamily="34"/>
                <a:cs typeface="Noto Sans" panose="020B0502040504020204" pitchFamily="34"/>
                <a:sym typeface="Arial"/>
              </a:rPr>
              <a:t>Usabilità:</a:t>
            </a:r>
          </a:p>
        </p:txBody>
      </p:sp>
      <p:sp>
        <p:nvSpPr>
          <p:cNvPr id="4" name="TextBox 87">
            <a:extLst>
              <a:ext uri="{FF2B5EF4-FFF2-40B4-BE49-F238E27FC236}">
                <a16:creationId xmlns:a16="http://schemas.microsoft.com/office/drawing/2014/main" id="{0BB6A62D-54A9-41A7-BA2C-ADE450F39D9D}"/>
              </a:ext>
            </a:extLst>
          </p:cNvPr>
          <p:cNvSpPr txBox="1"/>
          <p:nvPr/>
        </p:nvSpPr>
        <p:spPr>
          <a:xfrm>
            <a:off x="-348517" y="2267141"/>
            <a:ext cx="3839428" cy="646331"/>
          </a:xfrm>
          <a:prstGeom prst="rect">
            <a:avLst/>
          </a:prstGeom>
          <a:noFill/>
        </p:spPr>
        <p:txBody>
          <a:bodyPr wrap="square" rtlCol="0">
            <a:spAutoFit/>
          </a:bodyPr>
          <a:lstStyle/>
          <a:p>
            <a:pPr algn="ctr" defTabSz="1219170">
              <a:buClr>
                <a:srgbClr val="000000"/>
              </a:buClr>
              <a:defRPr/>
            </a:pPr>
            <a:r>
              <a:rPr lang="en-GB" sz="3600" kern="0" dirty="0">
                <a:solidFill>
                  <a:srgbClr val="C00000"/>
                </a:solidFill>
                <a:latin typeface="Josefin Sans" panose="00000500000000000000" pitchFamily="2" charset="0"/>
                <a:ea typeface="Noto Sans" panose="020B0502040504020204" pitchFamily="34"/>
                <a:cs typeface="Noto Sans" panose="020B0502040504020204" pitchFamily="34"/>
                <a:sym typeface="Arial"/>
              </a:rPr>
              <a:t>Affidabilità:</a:t>
            </a:r>
          </a:p>
        </p:txBody>
      </p:sp>
      <p:sp>
        <p:nvSpPr>
          <p:cNvPr id="5" name="TextBox 87">
            <a:extLst>
              <a:ext uri="{FF2B5EF4-FFF2-40B4-BE49-F238E27FC236}">
                <a16:creationId xmlns:a16="http://schemas.microsoft.com/office/drawing/2014/main" id="{32D0C9BA-13FB-4C4D-A554-4036060EADD0}"/>
              </a:ext>
            </a:extLst>
          </p:cNvPr>
          <p:cNvSpPr txBox="1"/>
          <p:nvPr/>
        </p:nvSpPr>
        <p:spPr>
          <a:xfrm>
            <a:off x="-285466" y="5124594"/>
            <a:ext cx="4444338" cy="646331"/>
          </a:xfrm>
          <a:prstGeom prst="rect">
            <a:avLst/>
          </a:prstGeom>
          <a:noFill/>
        </p:spPr>
        <p:txBody>
          <a:bodyPr wrap="square" rtlCol="0">
            <a:spAutoFit/>
          </a:bodyPr>
          <a:lstStyle/>
          <a:p>
            <a:pPr algn="ctr" defTabSz="1219170">
              <a:buClr>
                <a:srgbClr val="000000"/>
              </a:buClr>
              <a:defRPr/>
            </a:pPr>
            <a:r>
              <a:rPr lang="en-GB" sz="3600" kern="0" dirty="0">
                <a:solidFill>
                  <a:srgbClr val="C00000"/>
                </a:solidFill>
                <a:latin typeface="Josefin Sans" panose="00000500000000000000" pitchFamily="2" charset="0"/>
                <a:ea typeface="Noto Sans" panose="020B0502040504020204" pitchFamily="34"/>
                <a:cs typeface="Noto Sans" panose="020B0502040504020204" pitchFamily="34"/>
                <a:sym typeface="Arial"/>
              </a:rPr>
              <a:t>Supportabilità:</a:t>
            </a:r>
          </a:p>
        </p:txBody>
      </p:sp>
      <p:sp>
        <p:nvSpPr>
          <p:cNvPr id="6" name="TextBox 87">
            <a:extLst>
              <a:ext uri="{FF2B5EF4-FFF2-40B4-BE49-F238E27FC236}">
                <a16:creationId xmlns:a16="http://schemas.microsoft.com/office/drawing/2014/main" id="{2447E44A-DC45-4B9D-8A92-3B96D08D2384}"/>
              </a:ext>
            </a:extLst>
          </p:cNvPr>
          <p:cNvSpPr txBox="1"/>
          <p:nvPr/>
        </p:nvSpPr>
        <p:spPr>
          <a:xfrm>
            <a:off x="-503068" y="3528737"/>
            <a:ext cx="4444338" cy="646331"/>
          </a:xfrm>
          <a:prstGeom prst="rect">
            <a:avLst/>
          </a:prstGeom>
          <a:noFill/>
        </p:spPr>
        <p:txBody>
          <a:bodyPr wrap="square" rtlCol="0">
            <a:spAutoFit/>
          </a:bodyPr>
          <a:lstStyle/>
          <a:p>
            <a:pPr algn="ctr" defTabSz="1219170">
              <a:buClr>
                <a:srgbClr val="000000"/>
              </a:buClr>
              <a:defRPr/>
            </a:pPr>
            <a:r>
              <a:rPr lang="en-GB" sz="3600" kern="0" dirty="0">
                <a:solidFill>
                  <a:srgbClr val="C00000"/>
                </a:solidFill>
                <a:latin typeface="Josefin Sans" panose="00000500000000000000" pitchFamily="2" charset="0"/>
                <a:ea typeface="Noto Sans" panose="020B0502040504020204" pitchFamily="34"/>
                <a:cs typeface="Noto Sans" panose="020B0502040504020204" pitchFamily="34"/>
                <a:sym typeface="Arial"/>
              </a:rPr>
              <a:t>Performance:</a:t>
            </a:r>
            <a:endParaRPr lang="en-GB" sz="4800" kern="0" dirty="0">
              <a:solidFill>
                <a:srgbClr val="C00000"/>
              </a:solidFill>
              <a:latin typeface="Josefin Sans" panose="00000500000000000000" pitchFamily="2" charset="0"/>
              <a:ea typeface="Noto Sans" panose="020B0502040504020204" pitchFamily="34"/>
              <a:cs typeface="Noto Sans" panose="020B0502040504020204" pitchFamily="34"/>
              <a:sym typeface="Arial"/>
            </a:endParaRPr>
          </a:p>
        </p:txBody>
      </p:sp>
      <p:sp>
        <p:nvSpPr>
          <p:cNvPr id="16" name="TextBox 87">
            <a:extLst>
              <a:ext uri="{FF2B5EF4-FFF2-40B4-BE49-F238E27FC236}">
                <a16:creationId xmlns:a16="http://schemas.microsoft.com/office/drawing/2014/main" id="{91F84453-C6CB-4B70-AD7F-18DEB085D7F5}"/>
              </a:ext>
            </a:extLst>
          </p:cNvPr>
          <p:cNvSpPr txBox="1"/>
          <p:nvPr/>
        </p:nvSpPr>
        <p:spPr>
          <a:xfrm>
            <a:off x="3490911" y="5306650"/>
            <a:ext cx="8100868" cy="1015663"/>
          </a:xfrm>
          <a:prstGeom prst="rect">
            <a:avLst/>
          </a:prstGeom>
          <a:noFill/>
        </p:spPr>
        <p:txBody>
          <a:bodyPr wrap="square" rtlCol="0">
            <a:spAutoFit/>
          </a:bodyPr>
          <a:lstStyle/>
          <a:p>
            <a:pPr defTabSz="1219170">
              <a:buClr>
                <a:srgbClr val="000000"/>
              </a:buClr>
              <a:defRPr/>
            </a:pPr>
            <a:r>
              <a:rPr lang="it-IT" sz="2000" kern="0" dirty="0">
                <a:solidFill>
                  <a:srgbClr val="000000"/>
                </a:solidFill>
                <a:latin typeface="Josefin Sans" panose="00000500000000000000" pitchFamily="2" charset="0"/>
                <a:ea typeface="Noto Sans" panose="020B0502040504020204" pitchFamily="34"/>
                <a:cs typeface="Noto Sans" panose="020B0502040504020204" pitchFamily="34"/>
                <a:sym typeface="Arial"/>
              </a:rPr>
              <a:t>Il sistema sarà manutenibile ed estensibile; il sistema dovrà poter migrare su un hardware migliore o su nuove versioni del sistema operativo.</a:t>
            </a:r>
            <a:endParaRPr lang="en-GB" sz="4800" kern="0" dirty="0">
              <a:solidFill>
                <a:srgbClr val="000000"/>
              </a:solidFill>
              <a:latin typeface="Josefin Sans" panose="00000500000000000000" pitchFamily="2" charset="0"/>
              <a:ea typeface="Noto Sans" panose="020B0502040504020204" pitchFamily="34"/>
              <a:cs typeface="Noto Sans" panose="020B0502040504020204" pitchFamily="34"/>
              <a:sym typeface="Arial"/>
            </a:endParaRPr>
          </a:p>
        </p:txBody>
      </p:sp>
      <p:sp>
        <p:nvSpPr>
          <p:cNvPr id="17" name="TextBox 87">
            <a:extLst>
              <a:ext uri="{FF2B5EF4-FFF2-40B4-BE49-F238E27FC236}">
                <a16:creationId xmlns:a16="http://schemas.microsoft.com/office/drawing/2014/main" id="{550BF162-3905-45EC-83B1-8A3DD5517291}"/>
              </a:ext>
            </a:extLst>
          </p:cNvPr>
          <p:cNvSpPr txBox="1"/>
          <p:nvPr/>
        </p:nvSpPr>
        <p:spPr>
          <a:xfrm>
            <a:off x="3108736" y="3709546"/>
            <a:ext cx="8778460" cy="1323439"/>
          </a:xfrm>
          <a:prstGeom prst="rect">
            <a:avLst/>
          </a:prstGeom>
          <a:noFill/>
        </p:spPr>
        <p:txBody>
          <a:bodyPr wrap="square" rtlCol="0">
            <a:spAutoFit/>
          </a:bodyPr>
          <a:lstStyle/>
          <a:p>
            <a:pPr defTabSz="1219170">
              <a:buClr>
                <a:srgbClr val="000000"/>
              </a:buClr>
              <a:defRPr/>
            </a:pPr>
            <a:r>
              <a:rPr lang="it-IT" sz="2000" kern="0" dirty="0">
                <a:solidFill>
                  <a:srgbClr val="000000"/>
                </a:solidFill>
                <a:latin typeface="Josefin Sans" panose="00000500000000000000" pitchFamily="2" charset="0"/>
                <a:ea typeface="Noto Sans" panose="020B0502040504020204" pitchFamily="34"/>
                <a:cs typeface="Noto Sans" panose="020B0502040504020204" pitchFamily="34"/>
                <a:sym typeface="Arial"/>
              </a:rPr>
              <a:t>Il sistema dovrà permettere l’acquisto di prodotti negli orari indicati dalle aziende aderenti. Il sistema dovrà permettere in qualsiasi momento agli utenti la visualizzazione delle aziende aderenti e dei loro prodotti, eccetto in eventuali situazioni in cui si effettua manutenzione al sito.</a:t>
            </a:r>
            <a:endParaRPr lang="en-GB" sz="4800" kern="0" dirty="0">
              <a:solidFill>
                <a:srgbClr val="000000"/>
              </a:solidFill>
              <a:latin typeface="Josefin Sans" panose="00000500000000000000" pitchFamily="2" charset="0"/>
              <a:ea typeface="Noto Sans" panose="020B0502040504020204" pitchFamily="34"/>
              <a:cs typeface="Noto Sans" panose="020B0502040504020204" pitchFamily="34"/>
              <a:sym typeface="Arial"/>
            </a:endParaRPr>
          </a:p>
        </p:txBody>
      </p:sp>
      <p:sp>
        <p:nvSpPr>
          <p:cNvPr id="18" name="TextBox 87">
            <a:extLst>
              <a:ext uri="{FF2B5EF4-FFF2-40B4-BE49-F238E27FC236}">
                <a16:creationId xmlns:a16="http://schemas.microsoft.com/office/drawing/2014/main" id="{C1C33DDA-3EDB-4F38-8F35-F3CFF433993D}"/>
              </a:ext>
            </a:extLst>
          </p:cNvPr>
          <p:cNvSpPr txBox="1"/>
          <p:nvPr/>
        </p:nvSpPr>
        <p:spPr>
          <a:xfrm>
            <a:off x="2820098" y="2417571"/>
            <a:ext cx="8321515" cy="1015663"/>
          </a:xfrm>
          <a:prstGeom prst="rect">
            <a:avLst/>
          </a:prstGeom>
          <a:noFill/>
        </p:spPr>
        <p:txBody>
          <a:bodyPr wrap="square" rtlCol="0">
            <a:spAutoFit/>
          </a:bodyPr>
          <a:lstStyle/>
          <a:p>
            <a:pPr defTabSz="1219170">
              <a:buClr>
                <a:srgbClr val="000000"/>
              </a:buClr>
              <a:defRPr/>
            </a:pPr>
            <a:r>
              <a:rPr lang="it-IT" sz="2000" kern="0" dirty="0">
                <a:solidFill>
                  <a:srgbClr val="000000"/>
                </a:solidFill>
                <a:latin typeface="Josefin Sans" panose="00000500000000000000" pitchFamily="2" charset="0"/>
                <a:ea typeface="Noto Sans" panose="020B0502040504020204" pitchFamily="34"/>
                <a:cs typeface="Noto Sans" panose="020B0502040504020204" pitchFamily="34"/>
                <a:sym typeface="Arial"/>
              </a:rPr>
              <a:t>Qualsiasi ordine e transazione effettuata dall’utenza viene sicuramente registrata nonostante alti carichi. Il sistema garantisce la consistenza dei dati delle consegne.</a:t>
            </a:r>
            <a:endParaRPr lang="en-GB" sz="4800" kern="0" dirty="0">
              <a:solidFill>
                <a:srgbClr val="000000"/>
              </a:solidFill>
              <a:latin typeface="Josefin Sans" panose="00000500000000000000" pitchFamily="2" charset="0"/>
              <a:ea typeface="Noto Sans" panose="020B0502040504020204" pitchFamily="34"/>
              <a:cs typeface="Noto Sans" panose="020B0502040504020204" pitchFamily="34"/>
              <a:sym typeface="Arial"/>
            </a:endParaRPr>
          </a:p>
        </p:txBody>
      </p:sp>
      <p:sp>
        <p:nvSpPr>
          <p:cNvPr id="19" name="TextBox 87">
            <a:extLst>
              <a:ext uri="{FF2B5EF4-FFF2-40B4-BE49-F238E27FC236}">
                <a16:creationId xmlns:a16="http://schemas.microsoft.com/office/drawing/2014/main" id="{8D0D792D-BF3D-4114-BACA-070A5410C9E0}"/>
              </a:ext>
            </a:extLst>
          </p:cNvPr>
          <p:cNvSpPr txBox="1"/>
          <p:nvPr/>
        </p:nvSpPr>
        <p:spPr>
          <a:xfrm>
            <a:off x="2235234" y="1170589"/>
            <a:ext cx="8321515" cy="1015663"/>
          </a:xfrm>
          <a:prstGeom prst="rect">
            <a:avLst/>
          </a:prstGeom>
          <a:noFill/>
        </p:spPr>
        <p:txBody>
          <a:bodyPr wrap="square" rtlCol="0">
            <a:spAutoFit/>
          </a:bodyPr>
          <a:lstStyle/>
          <a:p>
            <a:pPr defTabSz="1219170">
              <a:buClr>
                <a:srgbClr val="000000"/>
              </a:buClr>
              <a:defRPr/>
            </a:pPr>
            <a:r>
              <a:rPr lang="it-IT" sz="2000" kern="0" dirty="0">
                <a:solidFill>
                  <a:srgbClr val="000000"/>
                </a:solidFill>
                <a:latin typeface="Josefin Sans" panose="00000500000000000000" pitchFamily="2" charset="0"/>
                <a:ea typeface="Noto Sans" panose="020B0502040504020204" pitchFamily="34"/>
                <a:cs typeface="Noto Sans" panose="020B0502040504020204" pitchFamily="34"/>
                <a:sym typeface="Arial"/>
              </a:rPr>
              <a:t>Ogni utente che abbia un minimo di dimestichezza con gli acquisti online, sarà in grado di ordinare prodotti dalle aziende aderenti al sistema senza l’aiuto della documentazione.</a:t>
            </a:r>
            <a:endParaRPr lang="en-GB" sz="4800" kern="0" dirty="0">
              <a:solidFill>
                <a:srgbClr val="000000"/>
              </a:solidFill>
              <a:latin typeface="Josefin Sans" panose="00000500000000000000" pitchFamily="2" charset="0"/>
              <a:ea typeface="Noto Sans" panose="020B0502040504020204" pitchFamily="34"/>
              <a:cs typeface="Noto Sans" panose="020B0502040504020204" pitchFamily="34"/>
              <a:sym typeface="Arial"/>
            </a:endParaRPr>
          </a:p>
        </p:txBody>
      </p:sp>
    </p:spTree>
    <p:extLst>
      <p:ext uri="{BB962C8B-B14F-4D97-AF65-F5344CB8AC3E}">
        <p14:creationId xmlns:p14="http://schemas.microsoft.com/office/powerpoint/2010/main" val="8076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7DCC28CE-005E-4676-89E0-9B9DC0E4C4B4}"/>
              </a:ext>
            </a:extLst>
          </p:cNvPr>
          <p:cNvGraphicFramePr>
            <a:graphicFrameLocks noGrp="1"/>
          </p:cNvGraphicFramePr>
          <p:nvPr>
            <p:extLst>
              <p:ext uri="{D42A27DB-BD31-4B8C-83A1-F6EECF244321}">
                <p14:modId xmlns:p14="http://schemas.microsoft.com/office/powerpoint/2010/main" val="4195573734"/>
              </p:ext>
            </p:extLst>
          </p:nvPr>
        </p:nvGraphicFramePr>
        <p:xfrm>
          <a:off x="1018373" y="130342"/>
          <a:ext cx="5321525" cy="5933853"/>
        </p:xfrm>
        <a:graphic>
          <a:graphicData uri="http://schemas.openxmlformats.org/drawingml/2006/table">
            <a:tbl>
              <a:tblPr firstRow="1" firstCol="1" bandRow="1"/>
              <a:tblGrid>
                <a:gridCol w="1597767">
                  <a:extLst>
                    <a:ext uri="{9D8B030D-6E8A-4147-A177-3AD203B41FA5}">
                      <a16:colId xmlns:a16="http://schemas.microsoft.com/office/drawing/2014/main" val="4227538325"/>
                    </a:ext>
                  </a:extLst>
                </a:gridCol>
                <a:gridCol w="1861879">
                  <a:extLst>
                    <a:ext uri="{9D8B030D-6E8A-4147-A177-3AD203B41FA5}">
                      <a16:colId xmlns:a16="http://schemas.microsoft.com/office/drawing/2014/main" val="4294559151"/>
                    </a:ext>
                  </a:extLst>
                </a:gridCol>
                <a:gridCol w="1861879">
                  <a:extLst>
                    <a:ext uri="{9D8B030D-6E8A-4147-A177-3AD203B41FA5}">
                      <a16:colId xmlns:a16="http://schemas.microsoft.com/office/drawing/2014/main" val="2240874405"/>
                    </a:ext>
                  </a:extLst>
                </a:gridCol>
              </a:tblGrid>
              <a:tr h="534345">
                <a:tc>
                  <a:txBody>
                    <a:bodyPr/>
                    <a:lstStyle/>
                    <a:p>
                      <a:pPr>
                        <a:lnSpc>
                          <a:spcPct val="107000"/>
                        </a:lnSpc>
                        <a:spcAft>
                          <a:spcPts val="0"/>
                        </a:spcAft>
                      </a:pPr>
                      <a:r>
                        <a:rPr lang="it-IT" sz="500" b="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b="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8FA9"/>
                    </a:solidFill>
                  </a:tcPr>
                </a:tc>
                <a:tc gridSpan="2">
                  <a:txBody>
                    <a:bodyPr/>
                    <a:lstStyle/>
                    <a:p>
                      <a:pPr marL="777240" indent="-457200">
                        <a:lnSpc>
                          <a:spcPct val="107000"/>
                        </a:lnSpc>
                        <a:spcBef>
                          <a:spcPts val="1400"/>
                        </a:spcBef>
                        <a:spcAft>
                          <a:spcPts val="1200"/>
                        </a:spcAft>
                      </a:pPr>
                      <a:r>
                        <a:rPr lang="it-IT" sz="500" b="1" dirty="0">
                          <a:solidFill>
                            <a:srgbClr val="243255"/>
                          </a:solidFill>
                          <a:effectLst/>
                          <a:latin typeface="Century Gothic" panose="020B0502020202020204" pitchFamily="34" charset="0"/>
                          <a:ea typeface="Times New Roman" panose="02020603050405020304" pitchFamily="18" charset="0"/>
                          <a:cs typeface="Times New Roman" panose="02020603050405020304" pitchFamily="18" charset="0"/>
                        </a:rPr>
                        <a:t>RFA3 – Ordinazione</a:t>
                      </a:r>
                      <a:endParaRPr lang="it-IT" sz="500" b="1" dirty="0">
                        <a:solidFill>
                          <a:srgbClr val="24325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33963" marR="33963"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8FA9"/>
                    </a:solidFill>
                  </a:tcPr>
                </a:tc>
                <a:tc hMerge="1">
                  <a:txBody>
                    <a:bodyPr/>
                    <a:lstStyle/>
                    <a:p>
                      <a:endParaRPr lang="it-IT"/>
                    </a:p>
                  </a:txBody>
                  <a:tcPr/>
                </a:tc>
                <a:extLst>
                  <a:ext uri="{0D108BD9-81ED-4DB2-BD59-A6C34878D82A}">
                    <a16:rowId xmlns:a16="http://schemas.microsoft.com/office/drawing/2014/main" val="2504511211"/>
                  </a:ext>
                </a:extLst>
              </a:tr>
              <a:tr h="526399">
                <a:tc>
                  <a:txBody>
                    <a:bodyPr/>
                    <a:lstStyle/>
                    <a:p>
                      <a:pPr>
                        <a:lnSpc>
                          <a:spcPct val="107000"/>
                        </a:lnSpc>
                        <a:spcAft>
                          <a:spcPts val="0"/>
                        </a:spcAft>
                      </a:pPr>
                      <a:r>
                        <a:rPr lang="it-IT" sz="500" b="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Attori Partecipanti:</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b="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8FA9"/>
                    </a:solidFill>
                  </a:tcPr>
                </a:tc>
                <a:tc gridSpan="2">
                  <a:txBody>
                    <a:bodyPr/>
                    <a:lstStyle/>
                    <a:p>
                      <a:pPr>
                        <a:lnSpc>
                          <a:spcPct val="107000"/>
                        </a:lnSpc>
                        <a:spcAft>
                          <a:spcPts val="0"/>
                        </a:spcAft>
                      </a:pPr>
                      <a:r>
                        <a:rPr lang="it-IT" sz="5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Iniziato da Cliente</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b="1" dirty="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2DC"/>
                    </a:solidFill>
                  </a:tcPr>
                </a:tc>
                <a:tc hMerge="1">
                  <a:txBody>
                    <a:bodyPr/>
                    <a:lstStyle/>
                    <a:p>
                      <a:endParaRPr lang="it-IT"/>
                    </a:p>
                  </a:txBody>
                  <a:tcPr/>
                </a:tc>
                <a:extLst>
                  <a:ext uri="{0D108BD9-81ED-4DB2-BD59-A6C34878D82A}">
                    <a16:rowId xmlns:a16="http://schemas.microsoft.com/office/drawing/2014/main" val="3075409010"/>
                  </a:ext>
                </a:extLst>
              </a:tr>
              <a:tr h="1297751">
                <a:tc>
                  <a:txBody>
                    <a:bodyPr/>
                    <a:lstStyle/>
                    <a:p>
                      <a:pPr>
                        <a:lnSpc>
                          <a:spcPct val="107000"/>
                        </a:lnSpc>
                        <a:spcAft>
                          <a:spcPts val="0"/>
                        </a:spcAft>
                      </a:pPr>
                      <a:r>
                        <a:rPr lang="it-IT" sz="500" b="1"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Entry </a:t>
                      </a:r>
                      <a:r>
                        <a:rPr lang="it-IT" sz="500" b="1" dirty="0" err="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Condition</a:t>
                      </a:r>
                      <a:r>
                        <a:rPr lang="it-IT" sz="500" b="1" dirty="0">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8FA9"/>
                    </a:solidFill>
                  </a:tcPr>
                </a:tc>
                <a:tc gridSpan="2">
                  <a:txBody>
                    <a:bodyPr/>
                    <a:lstStyle/>
                    <a:p>
                      <a:pPr>
                        <a:lnSpc>
                          <a:spcPct val="107000"/>
                        </a:lnSpc>
                        <a:spcAft>
                          <a:spcPts val="600"/>
                        </a:spcAft>
                      </a:pPr>
                      <a:r>
                        <a:rPr lang="it-IT" sz="5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Cliente deve essere loggato</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600"/>
                        </a:spcAft>
                      </a:pPr>
                      <a:r>
                        <a:rPr lang="it-IT" sz="5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Cliente visualizza la pagina dell’ordinazione</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600"/>
                        </a:spcAft>
                      </a:pPr>
                      <a:r>
                        <a:rPr lang="it-IT" sz="5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Cliente deve avere almeno un prodotto nel carrello</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600"/>
                        </a:spcAft>
                      </a:pPr>
                      <a:r>
                        <a:rPr lang="it-IT" sz="5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Il giorno attuale deve essere compreso nei giorni lavorativi dell’Azienda associata ai prodotti</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600"/>
                        </a:spcAft>
                      </a:pPr>
                      <a:r>
                        <a:rPr lang="it-IT" sz="5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L’orario attuale deve essere compreso nell’orario operativo dell’Azienda associata ai prodotti</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b="1" dirty="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E8ED"/>
                    </a:solidFill>
                  </a:tcPr>
                </a:tc>
                <a:tc hMerge="1">
                  <a:txBody>
                    <a:bodyPr/>
                    <a:lstStyle/>
                    <a:p>
                      <a:endParaRPr lang="it-IT"/>
                    </a:p>
                  </a:txBody>
                  <a:tcPr/>
                </a:tc>
                <a:extLst>
                  <a:ext uri="{0D108BD9-81ED-4DB2-BD59-A6C34878D82A}">
                    <a16:rowId xmlns:a16="http://schemas.microsoft.com/office/drawing/2014/main" val="1808936944"/>
                  </a:ext>
                </a:extLst>
              </a:tr>
              <a:tr h="140639">
                <a:tc rowSpan="4">
                  <a:txBody>
                    <a:bodyPr/>
                    <a:lstStyle/>
                    <a:p>
                      <a:pPr>
                        <a:lnSpc>
                          <a:spcPct val="107000"/>
                        </a:lnSpc>
                        <a:spcAft>
                          <a:spcPts val="0"/>
                        </a:spcAft>
                      </a:pPr>
                      <a:r>
                        <a:rPr lang="it-IT" sz="500" b="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Flows OF Events:</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b="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8FA9"/>
                    </a:solidFill>
                  </a:tcPr>
                </a:tc>
                <a:tc>
                  <a:txBody>
                    <a:bodyPr/>
                    <a:lstStyle/>
                    <a:p>
                      <a:pPr>
                        <a:lnSpc>
                          <a:spcPct val="107000"/>
                        </a:lnSpc>
                        <a:spcAft>
                          <a:spcPts val="0"/>
                        </a:spcAft>
                      </a:pPr>
                      <a:r>
                        <a:rPr lang="it-IT" sz="5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Azioni Utente</a:t>
                      </a:r>
                      <a:endParaRPr lang="it-IT" sz="50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2DC"/>
                    </a:solidFill>
                  </a:tcPr>
                </a:tc>
                <a:tc>
                  <a:txBody>
                    <a:bodyPr/>
                    <a:lstStyle/>
                    <a:p>
                      <a:pPr>
                        <a:lnSpc>
                          <a:spcPct val="107000"/>
                        </a:lnSpc>
                        <a:spcAft>
                          <a:spcPts val="0"/>
                        </a:spcAft>
                      </a:pPr>
                      <a:r>
                        <a:rPr lang="it-IT" sz="5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Azioni Sistema</a:t>
                      </a:r>
                      <a:endParaRPr lang="it-IT" sz="50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2DC"/>
                    </a:solidFill>
                  </a:tcPr>
                </a:tc>
                <a:extLst>
                  <a:ext uri="{0D108BD9-81ED-4DB2-BD59-A6C34878D82A}">
                    <a16:rowId xmlns:a16="http://schemas.microsoft.com/office/drawing/2014/main" val="1920378879"/>
                  </a:ext>
                </a:extLst>
              </a:tr>
              <a:tr h="1058930">
                <a:tc vMerge="1">
                  <a:txBody>
                    <a:bodyPr/>
                    <a:lstStyle/>
                    <a:p>
                      <a:endParaRPr lang="it-IT"/>
                    </a:p>
                  </a:txBody>
                  <a:tcPr/>
                </a:tc>
                <a:tc>
                  <a:txBody>
                    <a:bodyPr/>
                    <a:lstStyle/>
                    <a:p>
                      <a:pPr marL="342900" lvl="0" indent="-342900">
                        <a:spcAft>
                          <a:spcPts val="0"/>
                        </a:spcAft>
                        <a:buFont typeface="+mj-lt"/>
                        <a:buAutoNum type="arabicPeriod"/>
                      </a:pPr>
                      <a:r>
                        <a:rPr lang="it-IT" sz="500" dirty="0">
                          <a:solidFill>
                            <a:srgbClr val="000000"/>
                          </a:solidFill>
                          <a:effectLst/>
                          <a:latin typeface="Century Gothic" panose="020B0502020202020204" pitchFamily="34" charset="0"/>
                          <a:cs typeface="Times New Roman" panose="02020603050405020304" pitchFamily="18" charset="0"/>
                        </a:rPr>
                        <a:t>Il Cliente inserisce indirizzo, numero di carta di credito, numero di telefono ed eventuali note per l’ordine rispettando il formato stabilito nel dizionario dei dati, sezione </a:t>
                      </a:r>
                      <a:r>
                        <a:rPr lang="it-IT" sz="500" dirty="0" err="1">
                          <a:solidFill>
                            <a:srgbClr val="000000"/>
                          </a:solidFill>
                          <a:effectLst/>
                          <a:latin typeface="Century Gothic" panose="020B0502020202020204" pitchFamily="34" charset="0"/>
                          <a:cs typeface="Times New Roman" panose="02020603050405020304" pitchFamily="18" charset="0"/>
                        </a:rPr>
                        <a:t>DD_Ord</a:t>
                      </a:r>
                      <a:endParaRPr lang="it-IT" sz="500" dirty="0">
                        <a:effectLst/>
                        <a:latin typeface="Calibri" panose="020F0502020204030204" pitchFamily="34" charset="0"/>
                        <a:cs typeface="Times New Roman" panose="02020603050405020304" pitchFamily="18" charset="0"/>
                      </a:endParaRPr>
                    </a:p>
                    <a:p>
                      <a:pPr>
                        <a:spcAft>
                          <a:spcPts val="0"/>
                        </a:spcAft>
                      </a:pPr>
                      <a:r>
                        <a:rPr lang="it-IT" sz="500" b="1" dirty="0">
                          <a:effectLst/>
                          <a:latin typeface="Century Gothic" panose="020B0502020202020204" pitchFamily="34" charset="0"/>
                          <a:cs typeface="Times New Roman" panose="02020603050405020304" pitchFamily="18" charset="0"/>
                        </a:rPr>
                        <a:t> </a:t>
                      </a:r>
                      <a:endParaRPr lang="it-IT" sz="500" dirty="0">
                        <a:effectLst/>
                        <a:latin typeface="Calibri" panose="020F0502020204030204" pitchFamily="34" charset="0"/>
                        <a:cs typeface="Times New Roman" panose="02020603050405020304" pitchFamily="18" charset="0"/>
                      </a:endParaRPr>
                    </a:p>
                    <a:p>
                      <a:pPr marL="237490">
                        <a:spcAft>
                          <a:spcPts val="0"/>
                        </a:spcAft>
                      </a:pPr>
                      <a:r>
                        <a:rPr lang="it-IT" sz="500" b="1" dirty="0">
                          <a:effectLst/>
                          <a:latin typeface="Century Gothic" panose="020B0502020202020204" pitchFamily="34" charset="0"/>
                          <a:cs typeface="Times New Roman" panose="02020603050405020304" pitchFamily="18" charset="0"/>
                        </a:rPr>
                        <a:t> </a:t>
                      </a:r>
                      <a:endParaRPr lang="it-IT" sz="500" dirty="0">
                        <a:effectLst/>
                        <a:latin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E8ED"/>
                    </a:solidFill>
                  </a:tcPr>
                </a:tc>
                <a:tc>
                  <a:txBody>
                    <a:bodyPr/>
                    <a:lstStyle/>
                    <a:p>
                      <a:pPr>
                        <a:lnSpc>
                          <a:spcPct val="107000"/>
                        </a:lnSpc>
                        <a:spcAft>
                          <a:spcPts val="0"/>
                        </a:spcAft>
                      </a:pPr>
                      <a:r>
                        <a:rPr lang="it-IT" sz="50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marL="236855">
                        <a:spcAft>
                          <a:spcPts val="0"/>
                        </a:spcAft>
                      </a:pPr>
                      <a:r>
                        <a:rPr lang="it-IT" sz="500" b="1">
                          <a:effectLst/>
                          <a:latin typeface="Century Gothic" panose="020B0502020202020204" pitchFamily="34" charset="0"/>
                          <a:cs typeface="Times New Roman" panose="02020603050405020304" pitchFamily="18" charset="0"/>
                        </a:rPr>
                        <a:t> </a:t>
                      </a:r>
                      <a:endParaRPr lang="it-IT" sz="500">
                        <a:effectLst/>
                        <a:latin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E8ED"/>
                    </a:solidFill>
                  </a:tcPr>
                </a:tc>
                <a:extLst>
                  <a:ext uri="{0D108BD9-81ED-4DB2-BD59-A6C34878D82A}">
                    <a16:rowId xmlns:a16="http://schemas.microsoft.com/office/drawing/2014/main" val="2784976997"/>
                  </a:ext>
                </a:extLst>
              </a:tr>
              <a:tr h="379008">
                <a:tc vMerge="1">
                  <a:txBody>
                    <a:bodyPr/>
                    <a:lstStyle/>
                    <a:p>
                      <a:endParaRPr lang="it-IT"/>
                    </a:p>
                  </a:txBody>
                  <a:tcPr/>
                </a:tc>
                <a:tc>
                  <a:txBody>
                    <a:bodyPr/>
                    <a:lstStyle/>
                    <a:p>
                      <a:pPr marL="237490">
                        <a:spcAft>
                          <a:spcPts val="0"/>
                        </a:spcAft>
                      </a:pPr>
                      <a:r>
                        <a:rPr lang="it-IT" sz="500">
                          <a:effectLst/>
                          <a:latin typeface="Century Gothic" panose="020B0502020202020204" pitchFamily="34" charset="0"/>
                          <a:cs typeface="Times New Roman" panose="02020603050405020304" pitchFamily="18" charset="0"/>
                        </a:rPr>
                        <a:t> </a:t>
                      </a:r>
                      <a:endParaRPr lang="it-IT" sz="500">
                        <a:effectLst/>
                        <a:latin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2DC"/>
                    </a:solidFill>
                  </a:tcPr>
                </a:tc>
                <a:tc>
                  <a:txBody>
                    <a:bodyPr/>
                    <a:lstStyle/>
                    <a:p>
                      <a:pPr marL="342900" lvl="0" indent="-342900">
                        <a:lnSpc>
                          <a:spcPct val="107000"/>
                        </a:lnSpc>
                        <a:spcAft>
                          <a:spcPts val="0"/>
                        </a:spcAft>
                        <a:buFont typeface="+mj-lt"/>
                        <a:buAutoNum type="arabicPeriod"/>
                      </a:pPr>
                      <a:r>
                        <a:rPr lang="it-IT" sz="50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Il sistema conferma l’ordine del Cliente</a:t>
                      </a:r>
                      <a:endParaRPr lang="it-IT" sz="500">
                        <a:effectLst/>
                        <a:latin typeface="Calibri" panose="020F050202020403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2DC"/>
                    </a:solidFill>
                  </a:tcPr>
                </a:tc>
                <a:extLst>
                  <a:ext uri="{0D108BD9-81ED-4DB2-BD59-A6C34878D82A}">
                    <a16:rowId xmlns:a16="http://schemas.microsoft.com/office/drawing/2014/main" val="3349123464"/>
                  </a:ext>
                </a:extLst>
              </a:tr>
              <a:tr h="419530">
                <a:tc vMerge="1">
                  <a:txBody>
                    <a:bodyPr/>
                    <a:lstStyle/>
                    <a:p>
                      <a:endParaRPr lang="it-IT"/>
                    </a:p>
                  </a:txBody>
                  <a:tcPr/>
                </a:tc>
                <a:tc>
                  <a:txBody>
                    <a:bodyPr/>
                    <a:lstStyle/>
                    <a:p>
                      <a:pPr marL="342900" lvl="0" indent="-342900">
                        <a:spcAft>
                          <a:spcPts val="0"/>
                        </a:spcAft>
                        <a:buFont typeface="+mj-lt"/>
                        <a:buAutoNum type="arabicPeriod"/>
                      </a:pPr>
                      <a:r>
                        <a:rPr lang="it-IT" sz="500">
                          <a:solidFill>
                            <a:srgbClr val="000000"/>
                          </a:solidFill>
                          <a:effectLst/>
                          <a:latin typeface="Century Gothic" panose="020B0502020202020204" pitchFamily="34" charset="0"/>
                          <a:cs typeface="Times New Roman" panose="02020603050405020304" pitchFamily="18" charset="0"/>
                        </a:rPr>
                        <a:t>Il Cliente visualizza i dettagli dell’ordine e riceve una mail con i dettagli dell’ordine</a:t>
                      </a:r>
                      <a:endParaRPr lang="it-IT" sz="500">
                        <a:effectLst/>
                        <a:latin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E8ED"/>
                    </a:solidFill>
                  </a:tcPr>
                </a:tc>
                <a:tc>
                  <a:txBody>
                    <a:bodyPr/>
                    <a:lstStyle/>
                    <a:p>
                      <a:pPr>
                        <a:lnSpc>
                          <a:spcPct val="107000"/>
                        </a:lnSpc>
                        <a:spcAft>
                          <a:spcPts val="0"/>
                        </a:spcAft>
                      </a:pPr>
                      <a:r>
                        <a:rPr lang="it-IT" sz="500" dirty="0">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E8ED"/>
                    </a:solidFill>
                  </a:tcPr>
                </a:tc>
                <a:extLst>
                  <a:ext uri="{0D108BD9-81ED-4DB2-BD59-A6C34878D82A}">
                    <a16:rowId xmlns:a16="http://schemas.microsoft.com/office/drawing/2014/main" val="1999656870"/>
                  </a:ext>
                </a:extLst>
              </a:tr>
              <a:tr h="463231">
                <a:tc>
                  <a:txBody>
                    <a:bodyPr/>
                    <a:lstStyle/>
                    <a:p>
                      <a:pPr>
                        <a:lnSpc>
                          <a:spcPct val="107000"/>
                        </a:lnSpc>
                        <a:spcAft>
                          <a:spcPts val="0"/>
                        </a:spcAft>
                      </a:pPr>
                      <a:r>
                        <a:rPr lang="it-IT" sz="500" b="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Exit Condition:</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b="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 </a:t>
                      </a:r>
                      <a:endParaRPr lang="it-IT" sz="50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8FA9"/>
                    </a:solidFill>
                  </a:tcPr>
                </a:tc>
                <a:tc gridSpan="2">
                  <a:txBody>
                    <a:bodyPr/>
                    <a:lstStyle/>
                    <a:p>
                      <a:pPr>
                        <a:lnSpc>
                          <a:spcPct val="107000"/>
                        </a:lnSpc>
                        <a:spcAft>
                          <a:spcPts val="0"/>
                        </a:spcAft>
                      </a:pPr>
                      <a:r>
                        <a:rPr lang="it-IT" sz="5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Il Cliente ha effettuato l’ordine e visualizza i dettagli dell’ordine.</a:t>
                      </a:r>
                      <a:endParaRPr lang="it-IT" sz="50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b="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Il Cliente riceve una mail con i dettagli dell’ordine.</a:t>
                      </a:r>
                      <a:endParaRPr lang="it-IT" sz="50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2DC"/>
                    </a:solidFill>
                  </a:tcPr>
                </a:tc>
                <a:tc hMerge="1">
                  <a:txBody>
                    <a:bodyPr/>
                    <a:lstStyle/>
                    <a:p>
                      <a:endParaRPr lang="it-IT"/>
                    </a:p>
                  </a:txBody>
                  <a:tcPr/>
                </a:tc>
                <a:extLst>
                  <a:ext uri="{0D108BD9-81ED-4DB2-BD59-A6C34878D82A}">
                    <a16:rowId xmlns:a16="http://schemas.microsoft.com/office/drawing/2014/main" val="2620990701"/>
                  </a:ext>
                </a:extLst>
              </a:tr>
              <a:tr h="1114020">
                <a:tc>
                  <a:txBody>
                    <a:bodyPr/>
                    <a:lstStyle/>
                    <a:p>
                      <a:pPr>
                        <a:lnSpc>
                          <a:spcPct val="107000"/>
                        </a:lnSpc>
                        <a:spcAft>
                          <a:spcPts val="0"/>
                        </a:spcAft>
                      </a:pPr>
                      <a:r>
                        <a:rPr lang="it-IT" sz="500" b="1">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Eccezioni:</a:t>
                      </a:r>
                      <a:endParaRPr lang="it-IT" sz="50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8FA9"/>
                    </a:solidFill>
                  </a:tcPr>
                </a:tc>
                <a:tc gridSpan="2">
                  <a:txBody>
                    <a:bodyPr/>
                    <a:lstStyle/>
                    <a:p>
                      <a:pPr>
                        <a:lnSpc>
                          <a:spcPct val="107000"/>
                        </a:lnSpc>
                        <a:spcAft>
                          <a:spcPts val="0"/>
                        </a:spcAft>
                      </a:pPr>
                      <a:r>
                        <a:rPr lang="it-IT" sz="5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2a. Il sistema verifica che l’utente ha inserito dati non validi, in riferimento al dizionario dei dati, sezione </a:t>
                      </a:r>
                      <a:r>
                        <a:rPr lang="it-IT" sz="500" dirty="0" err="1">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DD_Ord</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3a. Il sistema visualizza un messaggio di errore di dati inseriti non validi</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RFA3.a – Dati ordine non validi</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2b. Il sistema verifica che ci siano fattorini nella città immessa precedentemente dal cliente</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3b. il sistema visualizza un messaggio di errore poiché non ci sono fattorini per consegnare</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500" b="1"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RFA3.b – Fattorino non disponibile</a:t>
                      </a:r>
                      <a:endParaRPr lang="it-IT" sz="500" dirty="0">
                        <a:effectLst/>
                        <a:latin typeface="Arial" panose="020B0604020202020204" pitchFamily="34" charset="0"/>
                        <a:ea typeface="Calibri" panose="020F0502020204030204" pitchFamily="34" charset="0"/>
                        <a:cs typeface="Times New Roman" panose="02020603050405020304" pitchFamily="18" charset="0"/>
                      </a:endParaRPr>
                    </a:p>
                  </a:txBody>
                  <a:tcPr marL="33963" marR="3396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E8ED"/>
                    </a:solidFill>
                  </a:tcPr>
                </a:tc>
                <a:tc hMerge="1">
                  <a:txBody>
                    <a:bodyPr/>
                    <a:lstStyle/>
                    <a:p>
                      <a:endParaRPr lang="it-IT"/>
                    </a:p>
                  </a:txBody>
                  <a:tcPr/>
                </a:tc>
                <a:extLst>
                  <a:ext uri="{0D108BD9-81ED-4DB2-BD59-A6C34878D82A}">
                    <a16:rowId xmlns:a16="http://schemas.microsoft.com/office/drawing/2014/main" val="1082136065"/>
                  </a:ext>
                </a:extLst>
              </a:tr>
            </a:tbl>
          </a:graphicData>
        </a:graphic>
      </p:graphicFrame>
      <p:sp>
        <p:nvSpPr>
          <p:cNvPr id="6" name="Titolo 1">
            <a:extLst>
              <a:ext uri="{FF2B5EF4-FFF2-40B4-BE49-F238E27FC236}">
                <a16:creationId xmlns:a16="http://schemas.microsoft.com/office/drawing/2014/main" id="{667D501D-522A-4962-B34C-2F1B763E6A23}"/>
              </a:ext>
            </a:extLst>
          </p:cNvPr>
          <p:cNvSpPr>
            <a:spLocks noGrp="1"/>
          </p:cNvSpPr>
          <p:nvPr>
            <p:ph type="title"/>
          </p:nvPr>
        </p:nvSpPr>
        <p:spPr>
          <a:xfrm>
            <a:off x="3759347" y="2130137"/>
            <a:ext cx="10272000" cy="1122400"/>
          </a:xfrm>
        </p:spPr>
        <p:txBody>
          <a:bodyPr/>
          <a:lstStyle/>
          <a:p>
            <a:r>
              <a:rPr lang="it-IT" dirty="0"/>
              <a:t>Use Case</a:t>
            </a:r>
          </a:p>
        </p:txBody>
      </p:sp>
      <p:sp>
        <p:nvSpPr>
          <p:cNvPr id="7" name="Titolo 1">
            <a:extLst>
              <a:ext uri="{FF2B5EF4-FFF2-40B4-BE49-F238E27FC236}">
                <a16:creationId xmlns:a16="http://schemas.microsoft.com/office/drawing/2014/main" id="{A31D53B1-4DB1-4CF6-95E3-3BF871D1B7E8}"/>
              </a:ext>
            </a:extLst>
          </p:cNvPr>
          <p:cNvSpPr txBox="1">
            <a:spLocks/>
          </p:cNvSpPr>
          <p:nvPr/>
        </p:nvSpPr>
        <p:spPr>
          <a:xfrm>
            <a:off x="3791431" y="2771547"/>
            <a:ext cx="10272000"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4000" kern="0" dirty="0">
                <a:latin typeface="Josefin Sans" panose="00000500000000000000" charset="0"/>
              </a:rPr>
              <a:t>Ordinazione</a:t>
            </a:r>
          </a:p>
        </p:txBody>
      </p:sp>
    </p:spTree>
    <p:extLst>
      <p:ext uri="{BB962C8B-B14F-4D97-AF65-F5344CB8AC3E}">
        <p14:creationId xmlns:p14="http://schemas.microsoft.com/office/powerpoint/2010/main" val="30181412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6E1C95-3B42-489D-8F58-98AEE0CE32B8}"/>
              </a:ext>
            </a:extLst>
          </p:cNvPr>
          <p:cNvSpPr>
            <a:spLocks noGrp="1"/>
          </p:cNvSpPr>
          <p:nvPr>
            <p:ph type="title"/>
          </p:nvPr>
        </p:nvSpPr>
        <p:spPr>
          <a:xfrm>
            <a:off x="807600" y="-72858"/>
            <a:ext cx="10272000" cy="1122400"/>
          </a:xfrm>
        </p:spPr>
        <p:txBody>
          <a:bodyPr/>
          <a:lstStyle/>
          <a:p>
            <a:r>
              <a:rPr lang="it-IT" dirty="0"/>
              <a:t>Use Case Diagram</a:t>
            </a:r>
          </a:p>
        </p:txBody>
      </p:sp>
      <p:pic>
        <p:nvPicPr>
          <p:cNvPr id="3" name="Elemento grafico 2">
            <a:extLst>
              <a:ext uri="{FF2B5EF4-FFF2-40B4-BE49-F238E27FC236}">
                <a16:creationId xmlns:a16="http://schemas.microsoft.com/office/drawing/2014/main" id="{8CC9B6A0-724D-4D50-8293-B2DD262117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923" y="826965"/>
            <a:ext cx="6529137" cy="5959072"/>
          </a:xfrm>
          <a:prstGeom prst="rect">
            <a:avLst/>
          </a:prstGeom>
        </p:spPr>
      </p:pic>
      <p:sp>
        <p:nvSpPr>
          <p:cNvPr id="4" name="Titolo 1">
            <a:extLst>
              <a:ext uri="{FF2B5EF4-FFF2-40B4-BE49-F238E27FC236}">
                <a16:creationId xmlns:a16="http://schemas.microsoft.com/office/drawing/2014/main" id="{62628F58-23AE-4171-BE54-A12ECBB471A4}"/>
              </a:ext>
            </a:extLst>
          </p:cNvPr>
          <p:cNvSpPr txBox="1">
            <a:spLocks/>
          </p:cNvSpPr>
          <p:nvPr/>
        </p:nvSpPr>
        <p:spPr>
          <a:xfrm>
            <a:off x="4056211" y="3172600"/>
            <a:ext cx="10272000"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4000" kern="0" dirty="0">
                <a:latin typeface="Josefin Sans" panose="00000500000000000000" charset="0"/>
              </a:rPr>
              <a:t>Gestione Acquisto</a:t>
            </a:r>
          </a:p>
        </p:txBody>
      </p:sp>
    </p:spTree>
    <p:extLst>
      <p:ext uri="{BB962C8B-B14F-4D97-AF65-F5344CB8AC3E}">
        <p14:creationId xmlns:p14="http://schemas.microsoft.com/office/powerpoint/2010/main" val="1054719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B463BA28-8DAF-43CA-BAE3-FBC754D5F144}"/>
              </a:ext>
            </a:extLst>
          </p:cNvPr>
          <p:cNvSpPr>
            <a:spLocks noGrp="1"/>
          </p:cNvSpPr>
          <p:nvPr>
            <p:ph type="title"/>
          </p:nvPr>
        </p:nvSpPr>
        <p:spPr>
          <a:xfrm>
            <a:off x="771314" y="0"/>
            <a:ext cx="10272000" cy="1122400"/>
          </a:xfrm>
        </p:spPr>
        <p:txBody>
          <a:bodyPr/>
          <a:lstStyle/>
          <a:p>
            <a:r>
              <a:rPr lang="it-IT" dirty="0"/>
              <a:t>Class Diagram</a:t>
            </a:r>
          </a:p>
        </p:txBody>
      </p:sp>
      <p:pic>
        <p:nvPicPr>
          <p:cNvPr id="4" name="Elemento grafico 48">
            <a:extLst>
              <a:ext uri="{FF2B5EF4-FFF2-40B4-BE49-F238E27FC236}">
                <a16:creationId xmlns:a16="http://schemas.microsoft.com/office/drawing/2014/main" id="{60BE40C7-591E-4E17-BF12-269FF1FFC5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36892" y="1018825"/>
            <a:ext cx="7318216" cy="5610531"/>
          </a:xfrm>
          <a:prstGeom prst="rect">
            <a:avLst/>
          </a:prstGeom>
        </p:spPr>
      </p:pic>
    </p:spTree>
    <p:extLst>
      <p:ext uri="{BB962C8B-B14F-4D97-AF65-F5344CB8AC3E}">
        <p14:creationId xmlns:p14="http://schemas.microsoft.com/office/powerpoint/2010/main" val="404291949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041079-C9ED-4981-A3B2-7966839FF720}"/>
              </a:ext>
            </a:extLst>
          </p:cNvPr>
          <p:cNvSpPr>
            <a:spLocks noGrp="1"/>
          </p:cNvSpPr>
          <p:nvPr>
            <p:ph type="title"/>
          </p:nvPr>
        </p:nvSpPr>
        <p:spPr>
          <a:xfrm>
            <a:off x="771314" y="0"/>
            <a:ext cx="10272000" cy="1122400"/>
          </a:xfrm>
        </p:spPr>
        <p:txBody>
          <a:bodyPr/>
          <a:lstStyle/>
          <a:p>
            <a:r>
              <a:rPr lang="it-IT" dirty="0"/>
              <a:t>Sequence Diagram</a:t>
            </a:r>
          </a:p>
        </p:txBody>
      </p:sp>
      <p:pic>
        <p:nvPicPr>
          <p:cNvPr id="3" name="Elemento grafico 17">
            <a:extLst>
              <a:ext uri="{FF2B5EF4-FFF2-40B4-BE49-F238E27FC236}">
                <a16:creationId xmlns:a16="http://schemas.microsoft.com/office/drawing/2014/main" id="{DCA60608-0843-4845-AA70-94C0CE993775}"/>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110" y="972185"/>
            <a:ext cx="9610408" cy="4913630"/>
          </a:xfrm>
          <a:prstGeom prst="rect">
            <a:avLst/>
          </a:prstGeom>
        </p:spPr>
      </p:pic>
    </p:spTree>
    <p:extLst>
      <p:ext uri="{BB962C8B-B14F-4D97-AF65-F5344CB8AC3E}">
        <p14:creationId xmlns:p14="http://schemas.microsoft.com/office/powerpoint/2010/main" val="366543750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47831107-FE56-49EF-B1BD-0E4DB67159D4}"/>
              </a:ext>
            </a:extLst>
          </p:cNvPr>
          <p:cNvSpPr txBox="1">
            <a:spLocks/>
          </p:cNvSpPr>
          <p:nvPr/>
        </p:nvSpPr>
        <p:spPr>
          <a:xfrm>
            <a:off x="960000" y="-16590"/>
            <a:ext cx="10272000"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kern="0" dirty="0"/>
              <a:t>StateChart Diagram</a:t>
            </a:r>
          </a:p>
        </p:txBody>
      </p:sp>
      <p:grpSp>
        <p:nvGrpSpPr>
          <p:cNvPr id="6" name="Gruppo 5">
            <a:extLst>
              <a:ext uri="{FF2B5EF4-FFF2-40B4-BE49-F238E27FC236}">
                <a16:creationId xmlns:a16="http://schemas.microsoft.com/office/drawing/2014/main" id="{1391A180-800F-476D-A54D-91D3CEC80B31}"/>
              </a:ext>
            </a:extLst>
          </p:cNvPr>
          <p:cNvGrpSpPr/>
          <p:nvPr/>
        </p:nvGrpSpPr>
        <p:grpSpPr>
          <a:xfrm>
            <a:off x="1528910" y="1202062"/>
            <a:ext cx="9134180" cy="4328950"/>
            <a:chOff x="1528910" y="1202062"/>
            <a:chExt cx="9134180" cy="4328950"/>
          </a:xfrm>
        </p:grpSpPr>
        <p:pic>
          <p:nvPicPr>
            <p:cNvPr id="4" name="Elemento grafico 25">
              <a:extLst>
                <a:ext uri="{FF2B5EF4-FFF2-40B4-BE49-F238E27FC236}">
                  <a16:creationId xmlns:a16="http://schemas.microsoft.com/office/drawing/2014/main" id="{3FBF88A1-25FD-4B26-B6DC-074D0C43D8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8910" y="1202062"/>
              <a:ext cx="9134180" cy="2587291"/>
            </a:xfrm>
            <a:prstGeom prst="rect">
              <a:avLst/>
            </a:prstGeom>
          </p:spPr>
        </p:pic>
        <p:pic>
          <p:nvPicPr>
            <p:cNvPr id="5" name="Elemento grafico 27">
              <a:extLst>
                <a:ext uri="{FF2B5EF4-FFF2-40B4-BE49-F238E27FC236}">
                  <a16:creationId xmlns:a16="http://schemas.microsoft.com/office/drawing/2014/main" id="{639345C3-7581-4FF9-881A-06D184FE21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8910" y="4251344"/>
              <a:ext cx="9134180" cy="1279668"/>
            </a:xfrm>
            <a:prstGeom prst="rect">
              <a:avLst/>
            </a:prstGeom>
          </p:spPr>
        </p:pic>
      </p:grpSp>
    </p:spTree>
    <p:extLst>
      <p:ext uri="{BB962C8B-B14F-4D97-AF65-F5344CB8AC3E}">
        <p14:creationId xmlns:p14="http://schemas.microsoft.com/office/powerpoint/2010/main" val="33629185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393B5545-2DCF-488F-BD37-F927004A702F}"/>
              </a:ext>
            </a:extLst>
          </p:cNvPr>
          <p:cNvSpPr txBox="1">
            <a:spLocks/>
          </p:cNvSpPr>
          <p:nvPr/>
        </p:nvSpPr>
        <p:spPr>
          <a:xfrm>
            <a:off x="960000" y="-16590"/>
            <a:ext cx="10272000"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kern="0" dirty="0"/>
              <a:t>Activity Diagram</a:t>
            </a:r>
          </a:p>
        </p:txBody>
      </p:sp>
      <p:grpSp>
        <p:nvGrpSpPr>
          <p:cNvPr id="6" name="Gruppo 5">
            <a:extLst>
              <a:ext uri="{FF2B5EF4-FFF2-40B4-BE49-F238E27FC236}">
                <a16:creationId xmlns:a16="http://schemas.microsoft.com/office/drawing/2014/main" id="{DF4BFA65-E6D9-4108-ABE2-B555AF8AA084}"/>
              </a:ext>
            </a:extLst>
          </p:cNvPr>
          <p:cNvGrpSpPr/>
          <p:nvPr/>
        </p:nvGrpSpPr>
        <p:grpSpPr>
          <a:xfrm>
            <a:off x="602598" y="1103602"/>
            <a:ext cx="10629402" cy="4944082"/>
            <a:chOff x="602598" y="1103602"/>
            <a:chExt cx="10629402" cy="4944082"/>
          </a:xfrm>
        </p:grpSpPr>
        <p:pic>
          <p:nvPicPr>
            <p:cNvPr id="4" name="Elemento grafico 5">
              <a:extLst>
                <a:ext uri="{FF2B5EF4-FFF2-40B4-BE49-F238E27FC236}">
                  <a16:creationId xmlns:a16="http://schemas.microsoft.com/office/drawing/2014/main" id="{35E66E2A-49F9-43FF-9329-6B219BF1993A}"/>
                </a:ext>
              </a:extLst>
            </p:cNvPr>
            <p:cNvPicPr/>
            <p:nvPr/>
          </p:nvPicPr>
          <p:blipFill>
            <a:blip r:embed="rId2">
              <a:extLst>
                <a:ext uri="{96DAC541-7B7A-43D3-8B79-37D633B846F1}">
                  <asvg:svgBlip xmlns:asvg="http://schemas.microsoft.com/office/drawing/2016/SVG/main" r:embed="rId3"/>
                </a:ext>
              </a:extLst>
            </a:blip>
            <a:stretch>
              <a:fillRect/>
            </a:stretch>
          </p:blipFill>
          <p:spPr>
            <a:xfrm>
              <a:off x="602598" y="1108019"/>
              <a:ext cx="6655435" cy="4939665"/>
            </a:xfrm>
            <a:prstGeom prst="rect">
              <a:avLst/>
            </a:prstGeom>
          </p:spPr>
        </p:pic>
        <p:pic>
          <p:nvPicPr>
            <p:cNvPr id="5" name="Elemento grafico 6">
              <a:extLst>
                <a:ext uri="{FF2B5EF4-FFF2-40B4-BE49-F238E27FC236}">
                  <a16:creationId xmlns:a16="http://schemas.microsoft.com/office/drawing/2014/main" id="{DE47071B-3B79-4A9E-B29E-919DB6B55E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9528" y="1103602"/>
              <a:ext cx="3602472" cy="4944082"/>
            </a:xfrm>
            <a:prstGeom prst="rect">
              <a:avLst/>
            </a:prstGeom>
          </p:spPr>
        </p:pic>
      </p:grpSp>
    </p:spTree>
    <p:extLst>
      <p:ext uri="{BB962C8B-B14F-4D97-AF65-F5344CB8AC3E}">
        <p14:creationId xmlns:p14="http://schemas.microsoft.com/office/powerpoint/2010/main" val="2421002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asellaDiTesto 87">
            <a:extLst>
              <a:ext uri="{FF2B5EF4-FFF2-40B4-BE49-F238E27FC236}">
                <a16:creationId xmlns:a16="http://schemas.microsoft.com/office/drawing/2014/main" id="{30C846AF-5683-4A31-A0AD-C5AC7560D741}"/>
              </a:ext>
            </a:extLst>
          </p:cNvPr>
          <p:cNvSpPr txBox="1"/>
          <p:nvPr/>
        </p:nvSpPr>
        <p:spPr>
          <a:xfrm>
            <a:off x="3002699" y="666920"/>
            <a:ext cx="5976730" cy="830997"/>
          </a:xfrm>
          <a:prstGeom prst="rect">
            <a:avLst/>
          </a:prstGeom>
          <a:noFill/>
        </p:spPr>
        <p:txBody>
          <a:bodyPr wrap="square" rtlCol="0">
            <a:spAutoFit/>
          </a:bodyPr>
          <a:lstStyle/>
          <a:p>
            <a:pPr algn="ctr"/>
            <a:r>
              <a:rPr lang="it-IT" sz="4800" dirty="0">
                <a:latin typeface="Lilita One" panose="02000000000000000000" pitchFamily="2" charset="0"/>
              </a:rPr>
              <a:t>Team Member</a:t>
            </a:r>
          </a:p>
        </p:txBody>
      </p:sp>
      <p:grpSp>
        <p:nvGrpSpPr>
          <p:cNvPr id="97" name="Gruppo 96">
            <a:extLst>
              <a:ext uri="{FF2B5EF4-FFF2-40B4-BE49-F238E27FC236}">
                <a16:creationId xmlns:a16="http://schemas.microsoft.com/office/drawing/2014/main" id="{C98A5C03-2A54-405E-90F7-5A20FE8B7BAB}"/>
              </a:ext>
            </a:extLst>
          </p:cNvPr>
          <p:cNvGrpSpPr/>
          <p:nvPr/>
        </p:nvGrpSpPr>
        <p:grpSpPr>
          <a:xfrm>
            <a:off x="399216" y="2090571"/>
            <a:ext cx="11183695" cy="2676858"/>
            <a:chOff x="143517" y="2273808"/>
            <a:chExt cx="11183695" cy="2676858"/>
          </a:xfrm>
        </p:grpSpPr>
        <p:sp>
          <p:nvSpPr>
            <p:cNvPr id="89" name="Google Shape;3197;p58">
              <a:extLst>
                <a:ext uri="{FF2B5EF4-FFF2-40B4-BE49-F238E27FC236}">
                  <a16:creationId xmlns:a16="http://schemas.microsoft.com/office/drawing/2014/main" id="{4D7FB2FB-D287-4C30-9288-3CD18E64B58E}"/>
                </a:ext>
              </a:extLst>
            </p:cNvPr>
            <p:cNvSpPr txBox="1">
              <a:spLocks/>
            </p:cNvSpPr>
            <p:nvPr/>
          </p:nvSpPr>
          <p:spPr>
            <a:xfrm>
              <a:off x="143517" y="3898541"/>
              <a:ext cx="3056075" cy="68304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it-IT" dirty="0">
                  <a:latin typeface="Century Gothic" panose="020B0502020202020204" pitchFamily="34" charset="0"/>
                </a:rPr>
                <a:t>Abate Francesco</a:t>
              </a:r>
            </a:p>
          </p:txBody>
        </p:sp>
        <p:pic>
          <p:nvPicPr>
            <p:cNvPr id="90" name="Immagine 89">
              <a:extLst>
                <a:ext uri="{FF2B5EF4-FFF2-40B4-BE49-F238E27FC236}">
                  <a16:creationId xmlns:a16="http://schemas.microsoft.com/office/drawing/2014/main" id="{74A70C43-CC6A-41B4-9395-977011C5BB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7905" y="2273808"/>
              <a:ext cx="1567297" cy="1567297"/>
            </a:xfrm>
            <a:prstGeom prst="ellipse">
              <a:avLst/>
            </a:prstGeom>
            <a:ln>
              <a:noFill/>
            </a:ln>
            <a:effectLst/>
          </p:spPr>
        </p:pic>
        <p:sp>
          <p:nvSpPr>
            <p:cNvPr id="91" name="Google Shape;3197;p58">
              <a:extLst>
                <a:ext uri="{FF2B5EF4-FFF2-40B4-BE49-F238E27FC236}">
                  <a16:creationId xmlns:a16="http://schemas.microsoft.com/office/drawing/2014/main" id="{6A7F024C-F62D-4B36-9BE0-0C7DAA9947BA}"/>
                </a:ext>
              </a:extLst>
            </p:cNvPr>
            <p:cNvSpPr txBox="1">
              <a:spLocks/>
            </p:cNvSpPr>
            <p:nvPr/>
          </p:nvSpPr>
          <p:spPr>
            <a:xfrm>
              <a:off x="2697676" y="3898541"/>
              <a:ext cx="3293388" cy="1052125"/>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it-IT" sz="2800" dirty="0">
                  <a:latin typeface="Century Gothic" panose="020B0502020202020204" pitchFamily="34" charset="0"/>
                </a:rPr>
                <a:t>De Martino Vincenzo</a:t>
              </a:r>
            </a:p>
          </p:txBody>
        </p:sp>
        <p:pic>
          <p:nvPicPr>
            <p:cNvPr id="92" name="Immagine 91">
              <a:extLst>
                <a:ext uri="{FF2B5EF4-FFF2-40B4-BE49-F238E27FC236}">
                  <a16:creationId xmlns:a16="http://schemas.microsoft.com/office/drawing/2014/main" id="{66FDA0D3-CCB3-4996-B60C-26389DA470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42063" y="2273808"/>
              <a:ext cx="1567297" cy="1567297"/>
            </a:xfrm>
            <a:prstGeom prst="ellipse">
              <a:avLst/>
            </a:prstGeom>
            <a:ln>
              <a:noFill/>
            </a:ln>
            <a:effectLst/>
          </p:spPr>
        </p:pic>
        <p:sp>
          <p:nvSpPr>
            <p:cNvPr id="93" name="Google Shape;3197;p58">
              <a:extLst>
                <a:ext uri="{FF2B5EF4-FFF2-40B4-BE49-F238E27FC236}">
                  <a16:creationId xmlns:a16="http://schemas.microsoft.com/office/drawing/2014/main" id="{D5639CC4-969B-46A3-9B89-17713A9C89F0}"/>
                </a:ext>
              </a:extLst>
            </p:cNvPr>
            <p:cNvSpPr txBox="1">
              <a:spLocks/>
            </p:cNvSpPr>
            <p:nvPr/>
          </p:nvSpPr>
          <p:spPr>
            <a:xfrm>
              <a:off x="5551520" y="3898542"/>
              <a:ext cx="3056076" cy="46451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it-IT" sz="2800" dirty="0">
                  <a:latin typeface="Century Gothic" panose="020B0502020202020204" pitchFamily="34" charset="0"/>
                </a:rPr>
                <a:t>Dello Buono Marco</a:t>
              </a:r>
            </a:p>
          </p:txBody>
        </p:sp>
        <p:pic>
          <p:nvPicPr>
            <p:cNvPr id="94" name="Immagine 93">
              <a:extLst>
                <a:ext uri="{FF2B5EF4-FFF2-40B4-BE49-F238E27FC236}">
                  <a16:creationId xmlns:a16="http://schemas.microsoft.com/office/drawing/2014/main" id="{1A1F6B79-DA42-47E2-9361-D1A6E7B69A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00938" y="2273808"/>
              <a:ext cx="1567297" cy="1567297"/>
            </a:xfrm>
            <a:prstGeom prst="ellipse">
              <a:avLst/>
            </a:prstGeom>
            <a:ln>
              <a:noFill/>
            </a:ln>
            <a:effectLst/>
          </p:spPr>
        </p:pic>
        <p:sp>
          <p:nvSpPr>
            <p:cNvPr id="95" name="Google Shape;3197;p58">
              <a:extLst>
                <a:ext uri="{FF2B5EF4-FFF2-40B4-BE49-F238E27FC236}">
                  <a16:creationId xmlns:a16="http://schemas.microsoft.com/office/drawing/2014/main" id="{9DC485E6-92ED-42A1-B488-983C93BEECE4}"/>
                </a:ext>
              </a:extLst>
            </p:cNvPr>
            <p:cNvSpPr txBox="1">
              <a:spLocks/>
            </p:cNvSpPr>
            <p:nvPr/>
          </p:nvSpPr>
          <p:spPr>
            <a:xfrm>
              <a:off x="8271137" y="3898541"/>
              <a:ext cx="3056075" cy="683041"/>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it-IT" sz="2800" dirty="0">
                  <a:latin typeface="Century Gothic" panose="020B0502020202020204" pitchFamily="34" charset="0"/>
                </a:rPr>
                <a:t>Gagliardi Rosario</a:t>
              </a:r>
            </a:p>
          </p:txBody>
        </p:sp>
        <p:pic>
          <p:nvPicPr>
            <p:cNvPr id="96" name="Immagine 95">
              <a:extLst>
                <a:ext uri="{FF2B5EF4-FFF2-40B4-BE49-F238E27FC236}">
                  <a16:creationId xmlns:a16="http://schemas.microsoft.com/office/drawing/2014/main" id="{1E5B767E-5281-4E4D-91D4-C71AFB6C3A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15525" y="2273808"/>
              <a:ext cx="1567297" cy="1567297"/>
            </a:xfrm>
            <a:prstGeom prst="ellipse">
              <a:avLst/>
            </a:prstGeom>
            <a:ln>
              <a:noFill/>
            </a:ln>
            <a:effectLst/>
          </p:spPr>
        </p:pic>
      </p:grpSp>
    </p:spTree>
    <p:extLst>
      <p:ext uri="{BB962C8B-B14F-4D97-AF65-F5344CB8AC3E}">
        <p14:creationId xmlns:p14="http://schemas.microsoft.com/office/powerpoint/2010/main" val="321019126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7">
            <a:extLst>
              <a:ext uri="{FF2B5EF4-FFF2-40B4-BE49-F238E27FC236}">
                <a16:creationId xmlns:a16="http://schemas.microsoft.com/office/drawing/2014/main" id="{683A67EB-FD77-418D-8427-6C81F9344B13}"/>
              </a:ext>
            </a:extLst>
          </p:cNvPr>
          <p:cNvSpPr txBox="1"/>
          <p:nvPr/>
        </p:nvSpPr>
        <p:spPr>
          <a:xfrm>
            <a:off x="713930" y="2567226"/>
            <a:ext cx="10764139" cy="861774"/>
          </a:xfrm>
          <a:prstGeom prst="rect">
            <a:avLst/>
          </a:prstGeom>
          <a:noFill/>
        </p:spPr>
        <p:txBody>
          <a:bodyPr wrap="square" rtlCol="0">
            <a:spAutoFit/>
          </a:bodyPr>
          <a:lstStyle/>
          <a:p>
            <a:pPr algn="ctr" defTabSz="1219170">
              <a:buClr>
                <a:srgbClr val="000000"/>
              </a:buClr>
              <a:defRPr/>
            </a:pPr>
            <a:r>
              <a:rPr lang="en-GB" sz="5000" kern="0" dirty="0">
                <a:solidFill>
                  <a:srgbClr val="000000"/>
                </a:solidFill>
                <a:latin typeface="Lilita One" panose="020B0604020202020204" charset="0"/>
                <a:ea typeface="Noto Sans" panose="020B0502040504020204" pitchFamily="34"/>
                <a:cs typeface="Noto Sans" panose="020B0502040504020204" pitchFamily="34"/>
                <a:sym typeface="Arial"/>
              </a:rPr>
              <a:t>System Design Document</a:t>
            </a:r>
          </a:p>
        </p:txBody>
      </p:sp>
    </p:spTree>
    <p:extLst>
      <p:ext uri="{BB962C8B-B14F-4D97-AF65-F5344CB8AC3E}">
        <p14:creationId xmlns:p14="http://schemas.microsoft.com/office/powerpoint/2010/main" val="1356388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43E58FA6-861B-45A2-A5CE-5DDBB8F79018}"/>
              </a:ext>
            </a:extLst>
          </p:cNvPr>
          <p:cNvSpPr txBox="1"/>
          <p:nvPr/>
        </p:nvSpPr>
        <p:spPr>
          <a:xfrm>
            <a:off x="1675355" y="2371111"/>
            <a:ext cx="9021171" cy="2308324"/>
          </a:xfrm>
          <a:prstGeom prst="rect">
            <a:avLst/>
          </a:prstGeom>
          <a:noFill/>
        </p:spPr>
        <p:txBody>
          <a:bodyPr wrap="square" rtlCol="0">
            <a:spAutoFit/>
          </a:bodyPr>
          <a:lstStyle/>
          <a:p>
            <a:r>
              <a:rPr lang="it-IT" dirty="0">
                <a:latin typeface="Josefin Sans" panose="00000500000000000000" charset="0"/>
              </a:rPr>
              <a:t>Il nostro progetto permette all’utenza di ordinare online piatti dalle aziende della propria città. L’obiettivo principale è quello di agevolare le ordinazioni per il cliente e l’azienda, fornendo dei fattorini che si occuperanno della consegna. La piattaforma sarà estremamente semplice da utilizzare, offrendo un’interfaccia minimale ed intuitiva, in modo tale che qualsiasi utente riesca ad effettuare ogni operazione senza alcun problema. Per rendere possibile ciò, verrà creata una Web App compatibile con qualsiasi dispositivo dotato di browser web, in modo da assicurare un semplice utilizzo a chiunque la provi.</a:t>
            </a:r>
          </a:p>
        </p:txBody>
      </p:sp>
      <p:sp>
        <p:nvSpPr>
          <p:cNvPr id="8" name="TextBox 87">
            <a:extLst>
              <a:ext uri="{FF2B5EF4-FFF2-40B4-BE49-F238E27FC236}">
                <a16:creationId xmlns:a16="http://schemas.microsoft.com/office/drawing/2014/main" id="{3525C21C-7F9D-4B99-8929-CF296A12A3B7}"/>
              </a:ext>
            </a:extLst>
          </p:cNvPr>
          <p:cNvSpPr txBox="1"/>
          <p:nvPr/>
        </p:nvSpPr>
        <p:spPr>
          <a:xfrm>
            <a:off x="552080" y="1509337"/>
            <a:ext cx="10764139" cy="861774"/>
          </a:xfrm>
          <a:prstGeom prst="rect">
            <a:avLst/>
          </a:prstGeom>
          <a:noFill/>
        </p:spPr>
        <p:txBody>
          <a:bodyPr wrap="square" rtlCol="0">
            <a:spAutoFit/>
          </a:bodyPr>
          <a:lstStyle/>
          <a:p>
            <a:pPr algn="ctr" defTabSz="1219170">
              <a:buClr>
                <a:srgbClr val="000000"/>
              </a:buClr>
              <a:defRPr/>
            </a:pPr>
            <a:r>
              <a:rPr lang="en-GB" sz="5000" kern="0" dirty="0">
                <a:solidFill>
                  <a:srgbClr val="000000"/>
                </a:solidFill>
                <a:latin typeface="Lilita One" panose="020B0604020202020204" charset="0"/>
                <a:ea typeface="Noto Sans" panose="020B0502040504020204" pitchFamily="34"/>
                <a:cs typeface="Noto Sans" panose="020B0502040504020204" pitchFamily="34"/>
                <a:sym typeface="Arial"/>
              </a:rPr>
              <a:t>Introduzione System Design</a:t>
            </a:r>
          </a:p>
        </p:txBody>
      </p:sp>
    </p:spTree>
    <p:extLst>
      <p:ext uri="{BB962C8B-B14F-4D97-AF65-F5344CB8AC3E}">
        <p14:creationId xmlns:p14="http://schemas.microsoft.com/office/powerpoint/2010/main" val="153853019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oogle Shape;11441;p72">
            <a:extLst>
              <a:ext uri="{FF2B5EF4-FFF2-40B4-BE49-F238E27FC236}">
                <a16:creationId xmlns:a16="http://schemas.microsoft.com/office/drawing/2014/main" id="{17534CD4-26AC-4597-AD07-5675F6FC0B76}"/>
              </a:ext>
            </a:extLst>
          </p:cNvPr>
          <p:cNvGrpSpPr/>
          <p:nvPr/>
        </p:nvGrpSpPr>
        <p:grpSpPr>
          <a:xfrm>
            <a:off x="5231062" y="2722248"/>
            <a:ext cx="882782" cy="706752"/>
            <a:chOff x="2182643" y="3386320"/>
            <a:chExt cx="382030" cy="320451"/>
          </a:xfrm>
        </p:grpSpPr>
        <p:sp>
          <p:nvSpPr>
            <p:cNvPr id="106" name="Google Shape;11442;p72">
              <a:extLst>
                <a:ext uri="{FF2B5EF4-FFF2-40B4-BE49-F238E27FC236}">
                  <a16:creationId xmlns:a16="http://schemas.microsoft.com/office/drawing/2014/main" id="{B301E2C2-93DD-4D8A-AECC-32319F946C4E}"/>
                </a:ext>
              </a:extLst>
            </p:cNvPr>
            <p:cNvSpPr/>
            <p:nvPr/>
          </p:nvSpPr>
          <p:spPr>
            <a:xfrm>
              <a:off x="2182643" y="3386320"/>
              <a:ext cx="382030" cy="320451"/>
            </a:xfrm>
            <a:custGeom>
              <a:avLst/>
              <a:gdLst/>
              <a:ahLst/>
              <a:cxnLst/>
              <a:rect l="l" t="t" r="r" b="b"/>
              <a:pathLst>
                <a:path w="14548" h="12203" extrusionOk="0">
                  <a:moveTo>
                    <a:pt x="709" y="0"/>
                  </a:moveTo>
                  <a:cubicBezTo>
                    <a:pt x="317" y="0"/>
                    <a:pt x="1" y="316"/>
                    <a:pt x="1" y="709"/>
                  </a:cubicBezTo>
                  <a:lnTo>
                    <a:pt x="1" y="11504"/>
                  </a:lnTo>
                  <a:cubicBezTo>
                    <a:pt x="1" y="11887"/>
                    <a:pt x="317" y="12202"/>
                    <a:pt x="709" y="12202"/>
                  </a:cubicBezTo>
                  <a:lnTo>
                    <a:pt x="13840" y="12202"/>
                  </a:lnTo>
                  <a:cubicBezTo>
                    <a:pt x="14232" y="12202"/>
                    <a:pt x="14548" y="11887"/>
                    <a:pt x="14548" y="11504"/>
                  </a:cubicBezTo>
                  <a:lnTo>
                    <a:pt x="14548" y="2115"/>
                  </a:lnTo>
                  <a:cubicBezTo>
                    <a:pt x="14548" y="1723"/>
                    <a:pt x="14232" y="1407"/>
                    <a:pt x="13840" y="1407"/>
                  </a:cubicBezTo>
                  <a:lnTo>
                    <a:pt x="9619" y="1407"/>
                  </a:lnTo>
                  <a:lnTo>
                    <a:pt x="8490" y="278"/>
                  </a:lnTo>
                  <a:cubicBezTo>
                    <a:pt x="8308" y="96"/>
                    <a:pt x="8078" y="0"/>
                    <a:pt x="7829" y="0"/>
                  </a:cubicBezTo>
                  <a:close/>
                </a:path>
              </a:pathLst>
            </a:custGeom>
            <a:solidFill>
              <a:srgbClr val="D1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443;p72">
              <a:extLst>
                <a:ext uri="{FF2B5EF4-FFF2-40B4-BE49-F238E27FC236}">
                  <a16:creationId xmlns:a16="http://schemas.microsoft.com/office/drawing/2014/main" id="{72AECBCD-E5D6-4AB7-8F55-46E972C16FE1}"/>
                </a:ext>
              </a:extLst>
            </p:cNvPr>
            <p:cNvSpPr/>
            <p:nvPr/>
          </p:nvSpPr>
          <p:spPr>
            <a:xfrm>
              <a:off x="2281171" y="3466492"/>
              <a:ext cx="185002" cy="184739"/>
            </a:xfrm>
            <a:custGeom>
              <a:avLst/>
              <a:gdLst/>
              <a:ahLst/>
              <a:cxnLst/>
              <a:rect l="l" t="t" r="r" b="b"/>
              <a:pathLst>
                <a:path w="7045" h="7035" extrusionOk="0">
                  <a:moveTo>
                    <a:pt x="3522" y="0"/>
                  </a:moveTo>
                  <a:cubicBezTo>
                    <a:pt x="1580" y="0"/>
                    <a:pt x="0" y="1579"/>
                    <a:pt x="0" y="3522"/>
                  </a:cubicBezTo>
                  <a:cubicBezTo>
                    <a:pt x="0" y="5465"/>
                    <a:pt x="1580" y="7034"/>
                    <a:pt x="3522" y="7034"/>
                  </a:cubicBezTo>
                  <a:cubicBezTo>
                    <a:pt x="5465" y="7034"/>
                    <a:pt x="7044" y="5465"/>
                    <a:pt x="7044" y="3522"/>
                  </a:cubicBezTo>
                  <a:cubicBezTo>
                    <a:pt x="7044" y="1579"/>
                    <a:pt x="5465" y="0"/>
                    <a:pt x="3522" y="0"/>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444;p72">
              <a:extLst>
                <a:ext uri="{FF2B5EF4-FFF2-40B4-BE49-F238E27FC236}">
                  <a16:creationId xmlns:a16="http://schemas.microsoft.com/office/drawing/2014/main" id="{552D59AA-A751-497C-8491-C597F8617E0A}"/>
                </a:ext>
              </a:extLst>
            </p:cNvPr>
            <p:cNvSpPr/>
            <p:nvPr/>
          </p:nvSpPr>
          <p:spPr>
            <a:xfrm>
              <a:off x="2299763" y="3484821"/>
              <a:ext cx="147791" cy="148054"/>
            </a:xfrm>
            <a:custGeom>
              <a:avLst/>
              <a:gdLst/>
              <a:ahLst/>
              <a:cxnLst/>
              <a:rect l="l" t="t" r="r" b="b"/>
              <a:pathLst>
                <a:path w="5628" h="5638" extrusionOk="0">
                  <a:moveTo>
                    <a:pt x="2814" y="1"/>
                  </a:moveTo>
                  <a:cubicBezTo>
                    <a:pt x="1254" y="1"/>
                    <a:pt x="1" y="1264"/>
                    <a:pt x="1" y="2824"/>
                  </a:cubicBezTo>
                  <a:cubicBezTo>
                    <a:pt x="1" y="4374"/>
                    <a:pt x="1254" y="5638"/>
                    <a:pt x="2814" y="5638"/>
                  </a:cubicBezTo>
                  <a:cubicBezTo>
                    <a:pt x="4374" y="5638"/>
                    <a:pt x="5628" y="4374"/>
                    <a:pt x="5628" y="2824"/>
                  </a:cubicBezTo>
                  <a:cubicBezTo>
                    <a:pt x="5628" y="1264"/>
                    <a:pt x="4374" y="1"/>
                    <a:pt x="2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445;p72">
              <a:extLst>
                <a:ext uri="{FF2B5EF4-FFF2-40B4-BE49-F238E27FC236}">
                  <a16:creationId xmlns:a16="http://schemas.microsoft.com/office/drawing/2014/main" id="{795983A3-230D-4F50-99F5-09372ED473D6}"/>
                </a:ext>
              </a:extLst>
            </p:cNvPr>
            <p:cNvSpPr/>
            <p:nvPr/>
          </p:nvSpPr>
          <p:spPr>
            <a:xfrm>
              <a:off x="2336711" y="3564993"/>
              <a:ext cx="73922" cy="67830"/>
            </a:xfrm>
            <a:custGeom>
              <a:avLst/>
              <a:gdLst/>
              <a:ahLst/>
              <a:cxnLst/>
              <a:rect l="l" t="t" r="r" b="b"/>
              <a:pathLst>
                <a:path w="2815" h="2583" extrusionOk="0">
                  <a:moveTo>
                    <a:pt x="938" y="1"/>
                  </a:moveTo>
                  <a:lnTo>
                    <a:pt x="938" y="470"/>
                  </a:lnTo>
                  <a:cubicBezTo>
                    <a:pt x="938" y="556"/>
                    <a:pt x="891" y="642"/>
                    <a:pt x="814" y="680"/>
                  </a:cubicBezTo>
                  <a:lnTo>
                    <a:pt x="259" y="958"/>
                  </a:lnTo>
                  <a:cubicBezTo>
                    <a:pt x="96" y="1034"/>
                    <a:pt x="0" y="1197"/>
                    <a:pt x="0" y="1379"/>
                  </a:cubicBezTo>
                  <a:lnTo>
                    <a:pt x="0" y="2202"/>
                  </a:lnTo>
                  <a:cubicBezTo>
                    <a:pt x="436" y="2456"/>
                    <a:pt x="922" y="2582"/>
                    <a:pt x="1407" y="2582"/>
                  </a:cubicBezTo>
                  <a:cubicBezTo>
                    <a:pt x="1893" y="2582"/>
                    <a:pt x="2379" y="2456"/>
                    <a:pt x="2814" y="2202"/>
                  </a:cubicBezTo>
                  <a:lnTo>
                    <a:pt x="2814" y="1379"/>
                  </a:lnTo>
                  <a:cubicBezTo>
                    <a:pt x="2814" y="1197"/>
                    <a:pt x="2718" y="1034"/>
                    <a:pt x="2556" y="958"/>
                  </a:cubicBezTo>
                  <a:lnTo>
                    <a:pt x="2010" y="680"/>
                  </a:lnTo>
                  <a:cubicBezTo>
                    <a:pt x="1924" y="642"/>
                    <a:pt x="1876" y="565"/>
                    <a:pt x="1876" y="470"/>
                  </a:cubicBezTo>
                  <a:lnTo>
                    <a:pt x="1876" y="1"/>
                  </a:ln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446;p72">
              <a:extLst>
                <a:ext uri="{FF2B5EF4-FFF2-40B4-BE49-F238E27FC236}">
                  <a16:creationId xmlns:a16="http://schemas.microsoft.com/office/drawing/2014/main" id="{3E51FAFC-2085-4FCA-8BEF-223395FBC019}"/>
                </a:ext>
              </a:extLst>
            </p:cNvPr>
            <p:cNvSpPr/>
            <p:nvPr/>
          </p:nvSpPr>
          <p:spPr>
            <a:xfrm>
              <a:off x="2295745" y="3386320"/>
              <a:ext cx="139519" cy="36974"/>
            </a:xfrm>
            <a:custGeom>
              <a:avLst/>
              <a:gdLst/>
              <a:ahLst/>
              <a:cxnLst/>
              <a:rect l="l" t="t" r="r" b="b"/>
              <a:pathLst>
                <a:path w="5313" h="1408" extrusionOk="0">
                  <a:moveTo>
                    <a:pt x="1" y="0"/>
                  </a:moveTo>
                  <a:cubicBezTo>
                    <a:pt x="249" y="0"/>
                    <a:pt x="489" y="96"/>
                    <a:pt x="661" y="278"/>
                  </a:cubicBezTo>
                  <a:lnTo>
                    <a:pt x="1589" y="1206"/>
                  </a:lnTo>
                  <a:cubicBezTo>
                    <a:pt x="1723" y="1331"/>
                    <a:pt x="1895" y="1407"/>
                    <a:pt x="2087" y="1407"/>
                  </a:cubicBezTo>
                  <a:lnTo>
                    <a:pt x="5312" y="1407"/>
                  </a:lnTo>
                  <a:lnTo>
                    <a:pt x="4183" y="278"/>
                  </a:lnTo>
                  <a:cubicBezTo>
                    <a:pt x="4010" y="96"/>
                    <a:pt x="3771" y="0"/>
                    <a:pt x="3522" y="0"/>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447;p72">
              <a:extLst>
                <a:ext uri="{FF2B5EF4-FFF2-40B4-BE49-F238E27FC236}">
                  <a16:creationId xmlns:a16="http://schemas.microsoft.com/office/drawing/2014/main" id="{547E6645-F27C-497E-895F-DACFB1C9B052}"/>
                </a:ext>
              </a:extLst>
            </p:cNvPr>
            <p:cNvSpPr/>
            <p:nvPr/>
          </p:nvSpPr>
          <p:spPr>
            <a:xfrm>
              <a:off x="2342987" y="3386320"/>
              <a:ext cx="92514" cy="36974"/>
            </a:xfrm>
            <a:custGeom>
              <a:avLst/>
              <a:gdLst/>
              <a:ahLst/>
              <a:cxnLst/>
              <a:rect l="l" t="t" r="r" b="b"/>
              <a:pathLst>
                <a:path w="3523" h="1408" extrusionOk="0">
                  <a:moveTo>
                    <a:pt x="1" y="0"/>
                  </a:moveTo>
                  <a:cubicBezTo>
                    <a:pt x="250" y="0"/>
                    <a:pt x="479" y="96"/>
                    <a:pt x="661" y="278"/>
                  </a:cubicBezTo>
                  <a:lnTo>
                    <a:pt x="1589" y="1206"/>
                  </a:lnTo>
                  <a:cubicBezTo>
                    <a:pt x="1723" y="1340"/>
                    <a:pt x="1896" y="1407"/>
                    <a:pt x="2087" y="1407"/>
                  </a:cubicBezTo>
                  <a:lnTo>
                    <a:pt x="3523" y="1407"/>
                  </a:lnTo>
                  <a:lnTo>
                    <a:pt x="2384" y="278"/>
                  </a:lnTo>
                  <a:cubicBezTo>
                    <a:pt x="2211" y="96"/>
                    <a:pt x="1972" y="0"/>
                    <a:pt x="1723" y="0"/>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448;p72">
              <a:extLst>
                <a:ext uri="{FF2B5EF4-FFF2-40B4-BE49-F238E27FC236}">
                  <a16:creationId xmlns:a16="http://schemas.microsoft.com/office/drawing/2014/main" id="{23B71DBE-6A23-4122-9C45-5D9D02074792}"/>
                </a:ext>
              </a:extLst>
            </p:cNvPr>
            <p:cNvSpPr/>
            <p:nvPr/>
          </p:nvSpPr>
          <p:spPr>
            <a:xfrm>
              <a:off x="2182643" y="3676073"/>
              <a:ext cx="382030" cy="30698"/>
            </a:xfrm>
            <a:custGeom>
              <a:avLst/>
              <a:gdLst/>
              <a:ahLst/>
              <a:cxnLst/>
              <a:rect l="l" t="t" r="r" b="b"/>
              <a:pathLst>
                <a:path w="14548" h="1169" extrusionOk="0">
                  <a:moveTo>
                    <a:pt x="1" y="1"/>
                  </a:moveTo>
                  <a:lnTo>
                    <a:pt x="1" y="470"/>
                  </a:lnTo>
                  <a:cubicBezTo>
                    <a:pt x="1" y="853"/>
                    <a:pt x="317" y="1168"/>
                    <a:pt x="709" y="1168"/>
                  </a:cubicBezTo>
                  <a:lnTo>
                    <a:pt x="13840" y="1168"/>
                  </a:lnTo>
                  <a:cubicBezTo>
                    <a:pt x="14232" y="1168"/>
                    <a:pt x="14548" y="853"/>
                    <a:pt x="14548" y="470"/>
                  </a:cubicBezTo>
                  <a:lnTo>
                    <a:pt x="14548" y="1"/>
                  </a:ln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449;p72">
              <a:extLst>
                <a:ext uri="{FF2B5EF4-FFF2-40B4-BE49-F238E27FC236}">
                  <a16:creationId xmlns:a16="http://schemas.microsoft.com/office/drawing/2014/main" id="{CF676C5A-911F-4BA8-9E1E-1352B70F9763}"/>
                </a:ext>
              </a:extLst>
            </p:cNvPr>
            <p:cNvSpPr/>
            <p:nvPr/>
          </p:nvSpPr>
          <p:spPr>
            <a:xfrm>
              <a:off x="2336711" y="3584609"/>
              <a:ext cx="74158" cy="48213"/>
            </a:xfrm>
            <a:custGeom>
              <a:avLst/>
              <a:gdLst/>
              <a:ahLst/>
              <a:cxnLst/>
              <a:rect l="l" t="t" r="r" b="b"/>
              <a:pathLst>
                <a:path w="2824" h="1836" extrusionOk="0">
                  <a:moveTo>
                    <a:pt x="690" y="0"/>
                  </a:moveTo>
                  <a:lnTo>
                    <a:pt x="268" y="211"/>
                  </a:lnTo>
                  <a:cubicBezTo>
                    <a:pt x="106" y="287"/>
                    <a:pt x="0" y="450"/>
                    <a:pt x="0" y="632"/>
                  </a:cubicBezTo>
                  <a:lnTo>
                    <a:pt x="0" y="1455"/>
                  </a:lnTo>
                  <a:cubicBezTo>
                    <a:pt x="436" y="1709"/>
                    <a:pt x="924" y="1835"/>
                    <a:pt x="1412" y="1835"/>
                  </a:cubicBezTo>
                  <a:cubicBezTo>
                    <a:pt x="1900" y="1835"/>
                    <a:pt x="2388" y="1709"/>
                    <a:pt x="2824" y="1455"/>
                  </a:cubicBezTo>
                  <a:lnTo>
                    <a:pt x="2824" y="632"/>
                  </a:lnTo>
                  <a:cubicBezTo>
                    <a:pt x="2824" y="450"/>
                    <a:pt x="2718" y="287"/>
                    <a:pt x="2556" y="211"/>
                  </a:cubicBezTo>
                  <a:lnTo>
                    <a:pt x="2125" y="0"/>
                  </a:lnTo>
                  <a:cubicBezTo>
                    <a:pt x="1938" y="225"/>
                    <a:pt x="1673" y="338"/>
                    <a:pt x="1407" y="338"/>
                  </a:cubicBezTo>
                  <a:cubicBezTo>
                    <a:pt x="1142" y="338"/>
                    <a:pt x="876" y="225"/>
                    <a:pt x="690" y="0"/>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50;p72">
              <a:extLst>
                <a:ext uri="{FF2B5EF4-FFF2-40B4-BE49-F238E27FC236}">
                  <a16:creationId xmlns:a16="http://schemas.microsoft.com/office/drawing/2014/main" id="{553C0DB8-9CC2-4247-BD55-0314C405251F}"/>
                </a:ext>
              </a:extLst>
            </p:cNvPr>
            <p:cNvSpPr/>
            <p:nvPr/>
          </p:nvSpPr>
          <p:spPr>
            <a:xfrm>
              <a:off x="2360082" y="3564993"/>
              <a:ext cx="27179" cy="18513"/>
            </a:xfrm>
            <a:custGeom>
              <a:avLst/>
              <a:gdLst/>
              <a:ahLst/>
              <a:cxnLst/>
              <a:rect l="l" t="t" r="r" b="b"/>
              <a:pathLst>
                <a:path w="1035" h="705" extrusionOk="0">
                  <a:moveTo>
                    <a:pt x="48" y="1"/>
                  </a:moveTo>
                  <a:lnTo>
                    <a:pt x="48" y="470"/>
                  </a:lnTo>
                  <a:cubicBezTo>
                    <a:pt x="48" y="518"/>
                    <a:pt x="29" y="565"/>
                    <a:pt x="1" y="604"/>
                  </a:cubicBezTo>
                  <a:cubicBezTo>
                    <a:pt x="168" y="671"/>
                    <a:pt x="343" y="704"/>
                    <a:pt x="517" y="704"/>
                  </a:cubicBezTo>
                  <a:cubicBezTo>
                    <a:pt x="692" y="704"/>
                    <a:pt x="867" y="671"/>
                    <a:pt x="1034" y="604"/>
                  </a:cubicBezTo>
                  <a:cubicBezTo>
                    <a:pt x="1005" y="565"/>
                    <a:pt x="986" y="518"/>
                    <a:pt x="986" y="470"/>
                  </a:cubicBezTo>
                  <a:lnTo>
                    <a:pt x="986" y="1"/>
                  </a:lnTo>
                  <a:close/>
                </a:path>
              </a:pathLst>
            </a:custGeom>
            <a:solidFill>
              <a:srgbClr val="99A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451;p72">
              <a:extLst>
                <a:ext uri="{FF2B5EF4-FFF2-40B4-BE49-F238E27FC236}">
                  <a16:creationId xmlns:a16="http://schemas.microsoft.com/office/drawing/2014/main" id="{132EC390-4195-4893-AA6F-C8FBE1EA469F}"/>
                </a:ext>
              </a:extLst>
            </p:cNvPr>
            <p:cNvSpPr/>
            <p:nvPr/>
          </p:nvSpPr>
          <p:spPr>
            <a:xfrm>
              <a:off x="2349027" y="3515756"/>
              <a:ext cx="49290" cy="55566"/>
            </a:xfrm>
            <a:custGeom>
              <a:avLst/>
              <a:gdLst/>
              <a:ahLst/>
              <a:cxnLst/>
              <a:rect l="l" t="t" r="r" b="b"/>
              <a:pathLst>
                <a:path w="1877" h="2116" extrusionOk="0">
                  <a:moveTo>
                    <a:pt x="699" y="0"/>
                  </a:moveTo>
                  <a:cubicBezTo>
                    <a:pt x="316" y="0"/>
                    <a:pt x="0" y="316"/>
                    <a:pt x="0" y="708"/>
                  </a:cubicBezTo>
                  <a:lnTo>
                    <a:pt x="0" y="1177"/>
                  </a:lnTo>
                  <a:cubicBezTo>
                    <a:pt x="0" y="1694"/>
                    <a:pt x="422" y="2115"/>
                    <a:pt x="938" y="2115"/>
                  </a:cubicBezTo>
                  <a:cubicBezTo>
                    <a:pt x="1455" y="2105"/>
                    <a:pt x="1876" y="1694"/>
                    <a:pt x="1876" y="1177"/>
                  </a:cubicBezTo>
                  <a:lnTo>
                    <a:pt x="1876" y="708"/>
                  </a:lnTo>
                  <a:cubicBezTo>
                    <a:pt x="1876" y="316"/>
                    <a:pt x="1560" y="0"/>
                    <a:pt x="1168" y="0"/>
                  </a:cubicBezTo>
                  <a:close/>
                </a:path>
              </a:pathLst>
            </a:custGeom>
            <a:solidFill>
              <a:srgbClr val="BBC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452;p72">
              <a:extLst>
                <a:ext uri="{FF2B5EF4-FFF2-40B4-BE49-F238E27FC236}">
                  <a16:creationId xmlns:a16="http://schemas.microsoft.com/office/drawing/2014/main" id="{1C9BA8D6-99A4-421C-AF49-4580C70EC15C}"/>
                </a:ext>
              </a:extLst>
            </p:cNvPr>
            <p:cNvSpPr/>
            <p:nvPr/>
          </p:nvSpPr>
          <p:spPr>
            <a:xfrm>
              <a:off x="2349027" y="3515756"/>
              <a:ext cx="33954" cy="55461"/>
            </a:xfrm>
            <a:custGeom>
              <a:avLst/>
              <a:gdLst/>
              <a:ahLst/>
              <a:cxnLst/>
              <a:rect l="l" t="t" r="r" b="b"/>
              <a:pathLst>
                <a:path w="1293" h="2112" extrusionOk="0">
                  <a:moveTo>
                    <a:pt x="699" y="0"/>
                  </a:moveTo>
                  <a:cubicBezTo>
                    <a:pt x="316" y="0"/>
                    <a:pt x="0" y="316"/>
                    <a:pt x="0" y="708"/>
                  </a:cubicBezTo>
                  <a:lnTo>
                    <a:pt x="0" y="1177"/>
                  </a:lnTo>
                  <a:cubicBezTo>
                    <a:pt x="0" y="1710"/>
                    <a:pt x="436" y="2112"/>
                    <a:pt x="931" y="2112"/>
                  </a:cubicBezTo>
                  <a:cubicBezTo>
                    <a:pt x="1050" y="2112"/>
                    <a:pt x="1172" y="2088"/>
                    <a:pt x="1292" y="2038"/>
                  </a:cubicBezTo>
                  <a:cubicBezTo>
                    <a:pt x="938" y="1895"/>
                    <a:pt x="709" y="1550"/>
                    <a:pt x="709" y="1177"/>
                  </a:cubicBezTo>
                  <a:lnTo>
                    <a:pt x="709" y="708"/>
                  </a:lnTo>
                  <a:cubicBezTo>
                    <a:pt x="699" y="364"/>
                    <a:pt x="948" y="67"/>
                    <a:pt x="1292" y="10"/>
                  </a:cubicBezTo>
                  <a:cubicBezTo>
                    <a:pt x="1254" y="0"/>
                    <a:pt x="1206" y="0"/>
                    <a:pt x="1168" y="0"/>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453;p72">
              <a:extLst>
                <a:ext uri="{FF2B5EF4-FFF2-40B4-BE49-F238E27FC236}">
                  <a16:creationId xmlns:a16="http://schemas.microsoft.com/office/drawing/2014/main" id="{901EC3A2-BB80-4BEB-923B-2CBA3D76850C}"/>
                </a:ext>
              </a:extLst>
            </p:cNvPr>
            <p:cNvSpPr/>
            <p:nvPr/>
          </p:nvSpPr>
          <p:spPr>
            <a:xfrm>
              <a:off x="2349027" y="3515756"/>
              <a:ext cx="49290" cy="24894"/>
            </a:xfrm>
            <a:custGeom>
              <a:avLst/>
              <a:gdLst/>
              <a:ahLst/>
              <a:cxnLst/>
              <a:rect l="l" t="t" r="r" b="b"/>
              <a:pathLst>
                <a:path w="1877" h="948" extrusionOk="0">
                  <a:moveTo>
                    <a:pt x="709" y="0"/>
                  </a:moveTo>
                  <a:cubicBezTo>
                    <a:pt x="316" y="0"/>
                    <a:pt x="0" y="316"/>
                    <a:pt x="0" y="708"/>
                  </a:cubicBezTo>
                  <a:cubicBezTo>
                    <a:pt x="0" y="708"/>
                    <a:pt x="709" y="947"/>
                    <a:pt x="1876" y="947"/>
                  </a:cubicBezTo>
                  <a:lnTo>
                    <a:pt x="1876" y="708"/>
                  </a:lnTo>
                  <a:cubicBezTo>
                    <a:pt x="1876" y="316"/>
                    <a:pt x="1560" y="0"/>
                    <a:pt x="1178"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454;p72">
              <a:extLst>
                <a:ext uri="{FF2B5EF4-FFF2-40B4-BE49-F238E27FC236}">
                  <a16:creationId xmlns:a16="http://schemas.microsoft.com/office/drawing/2014/main" id="{7B80BBC2-5B7A-42E8-8AA0-FA95E16023E2}"/>
                </a:ext>
              </a:extLst>
            </p:cNvPr>
            <p:cNvSpPr/>
            <p:nvPr/>
          </p:nvSpPr>
          <p:spPr>
            <a:xfrm>
              <a:off x="2349027" y="3515755"/>
              <a:ext cx="33954" cy="22374"/>
            </a:xfrm>
            <a:custGeom>
              <a:avLst/>
              <a:gdLst/>
              <a:ahLst/>
              <a:cxnLst/>
              <a:rect l="l" t="t" r="r" b="b"/>
              <a:pathLst>
                <a:path w="1293" h="852" extrusionOk="0">
                  <a:moveTo>
                    <a:pt x="699" y="0"/>
                  </a:moveTo>
                  <a:cubicBezTo>
                    <a:pt x="316" y="0"/>
                    <a:pt x="0" y="316"/>
                    <a:pt x="0" y="708"/>
                  </a:cubicBezTo>
                  <a:cubicBezTo>
                    <a:pt x="230" y="775"/>
                    <a:pt x="460" y="823"/>
                    <a:pt x="699" y="852"/>
                  </a:cubicBezTo>
                  <a:lnTo>
                    <a:pt x="699" y="708"/>
                  </a:lnTo>
                  <a:lnTo>
                    <a:pt x="709" y="708"/>
                  </a:lnTo>
                  <a:cubicBezTo>
                    <a:pt x="699" y="364"/>
                    <a:pt x="948" y="67"/>
                    <a:pt x="1292" y="10"/>
                  </a:cubicBezTo>
                  <a:cubicBezTo>
                    <a:pt x="1254" y="0"/>
                    <a:pt x="1206" y="0"/>
                    <a:pt x="1168"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455;p72">
              <a:extLst>
                <a:ext uri="{FF2B5EF4-FFF2-40B4-BE49-F238E27FC236}">
                  <a16:creationId xmlns:a16="http://schemas.microsoft.com/office/drawing/2014/main" id="{197CBA1D-BFE2-4B01-B7E7-F1E5C8E6C26F}"/>
                </a:ext>
              </a:extLst>
            </p:cNvPr>
            <p:cNvSpPr/>
            <p:nvPr/>
          </p:nvSpPr>
          <p:spPr>
            <a:xfrm>
              <a:off x="2336711" y="3595402"/>
              <a:ext cx="18382" cy="34978"/>
            </a:xfrm>
            <a:custGeom>
              <a:avLst/>
              <a:gdLst/>
              <a:ahLst/>
              <a:cxnLst/>
              <a:rect l="l" t="t" r="r" b="b"/>
              <a:pathLst>
                <a:path w="700" h="1332" extrusionOk="0">
                  <a:moveTo>
                    <a:pt x="58" y="1"/>
                  </a:moveTo>
                  <a:cubicBezTo>
                    <a:pt x="20" y="58"/>
                    <a:pt x="0" y="135"/>
                    <a:pt x="0" y="211"/>
                  </a:cubicBezTo>
                  <a:lnTo>
                    <a:pt x="0" y="1044"/>
                  </a:lnTo>
                  <a:cubicBezTo>
                    <a:pt x="221" y="1168"/>
                    <a:pt x="460" y="1264"/>
                    <a:pt x="699" y="1331"/>
                  </a:cubicBezTo>
                  <a:lnTo>
                    <a:pt x="699" y="719"/>
                  </a:lnTo>
                  <a:cubicBezTo>
                    <a:pt x="699" y="565"/>
                    <a:pt x="632" y="431"/>
                    <a:pt x="517" y="345"/>
                  </a:cubicBezTo>
                  <a:lnTo>
                    <a:pt x="58" y="1"/>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456;p72">
              <a:extLst>
                <a:ext uri="{FF2B5EF4-FFF2-40B4-BE49-F238E27FC236}">
                  <a16:creationId xmlns:a16="http://schemas.microsoft.com/office/drawing/2014/main" id="{758D296C-DE21-40C7-B8A6-29800A59FCB8}"/>
                </a:ext>
              </a:extLst>
            </p:cNvPr>
            <p:cNvSpPr/>
            <p:nvPr/>
          </p:nvSpPr>
          <p:spPr>
            <a:xfrm>
              <a:off x="2392251" y="3595402"/>
              <a:ext cx="18382" cy="34978"/>
            </a:xfrm>
            <a:custGeom>
              <a:avLst/>
              <a:gdLst/>
              <a:ahLst/>
              <a:cxnLst/>
              <a:rect l="l" t="t" r="r" b="b"/>
              <a:pathLst>
                <a:path w="700" h="1332" extrusionOk="0">
                  <a:moveTo>
                    <a:pt x="642" y="1"/>
                  </a:moveTo>
                  <a:lnTo>
                    <a:pt x="182" y="345"/>
                  </a:lnTo>
                  <a:cubicBezTo>
                    <a:pt x="67" y="431"/>
                    <a:pt x="1" y="575"/>
                    <a:pt x="1" y="719"/>
                  </a:cubicBezTo>
                  <a:lnTo>
                    <a:pt x="1" y="1331"/>
                  </a:lnTo>
                  <a:cubicBezTo>
                    <a:pt x="240" y="1274"/>
                    <a:pt x="479" y="1168"/>
                    <a:pt x="699" y="1044"/>
                  </a:cubicBezTo>
                  <a:lnTo>
                    <a:pt x="699" y="221"/>
                  </a:lnTo>
                  <a:cubicBezTo>
                    <a:pt x="699" y="144"/>
                    <a:pt x="680" y="68"/>
                    <a:pt x="642"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Rectangle 2">
            <a:extLst>
              <a:ext uri="{FF2B5EF4-FFF2-40B4-BE49-F238E27FC236}">
                <a16:creationId xmlns:a16="http://schemas.microsoft.com/office/drawing/2014/main" id="{83B4CE12-D8FD-4525-8E7E-54C1BB2951F3}"/>
              </a:ext>
            </a:extLst>
          </p:cNvPr>
          <p:cNvSpPr/>
          <p:nvPr/>
        </p:nvSpPr>
        <p:spPr>
          <a:xfrm>
            <a:off x="7620001" y="3720149"/>
            <a:ext cx="4571999" cy="21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8" name="TextBox 87">
            <a:extLst>
              <a:ext uri="{FF2B5EF4-FFF2-40B4-BE49-F238E27FC236}">
                <a16:creationId xmlns:a16="http://schemas.microsoft.com/office/drawing/2014/main" id="{07E5FBF5-5CC1-4FB7-B3B8-D5AC8C8CCA90}"/>
              </a:ext>
            </a:extLst>
          </p:cNvPr>
          <p:cNvSpPr txBox="1"/>
          <p:nvPr/>
        </p:nvSpPr>
        <p:spPr>
          <a:xfrm>
            <a:off x="567816" y="332035"/>
            <a:ext cx="10764139" cy="861774"/>
          </a:xfrm>
          <a:prstGeom prst="rect">
            <a:avLst/>
          </a:prstGeom>
          <a:noFill/>
        </p:spPr>
        <p:txBody>
          <a:bodyPr wrap="square" rtlCol="0">
            <a:spAutoFit/>
          </a:bodyPr>
          <a:lstStyle/>
          <a:p>
            <a:pPr lvl="0" algn="ctr">
              <a:defRPr/>
            </a:pPr>
            <a:r>
              <a:rPr lang="en-US" sz="5000" dirty="0">
                <a:latin typeface="Lilita One" panose="020B0604020202020204" charset="0"/>
                <a:ea typeface="Noto Sans" panose="020B0502040504020204" pitchFamily="34"/>
                <a:cs typeface="Noto Sans" panose="020B0502040504020204" pitchFamily="34"/>
              </a:rPr>
              <a:t>System Design</a:t>
            </a:r>
            <a:endParaRPr lang="en-GB" sz="5000" dirty="0">
              <a:latin typeface="Lilita One" panose="020B0604020202020204" charset="0"/>
              <a:ea typeface="Noto Sans" panose="020B0502040504020204" pitchFamily="34"/>
              <a:cs typeface="Noto Sans" panose="020B0502040504020204" pitchFamily="34"/>
            </a:endParaRPr>
          </a:p>
        </p:txBody>
      </p:sp>
      <p:sp>
        <p:nvSpPr>
          <p:cNvPr id="2" name="Circle: Hollow 1">
            <a:extLst>
              <a:ext uri="{FF2B5EF4-FFF2-40B4-BE49-F238E27FC236}">
                <a16:creationId xmlns:a16="http://schemas.microsoft.com/office/drawing/2014/main" id="{727D03AF-7356-47F4-B76B-ED1B156CC300}"/>
              </a:ext>
            </a:extLst>
          </p:cNvPr>
          <p:cNvSpPr/>
          <p:nvPr/>
        </p:nvSpPr>
        <p:spPr>
          <a:xfrm>
            <a:off x="579383" y="2223245"/>
            <a:ext cx="1714600" cy="1714600"/>
          </a:xfrm>
          <a:prstGeom prst="donut">
            <a:avLst>
              <a:gd name="adj" fmla="val 12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7" name="Circle: Hollow 26">
            <a:extLst>
              <a:ext uri="{FF2B5EF4-FFF2-40B4-BE49-F238E27FC236}">
                <a16:creationId xmlns:a16="http://schemas.microsoft.com/office/drawing/2014/main" id="{E7B4B091-D728-43B3-823D-AD48F9F839CE}"/>
              </a:ext>
            </a:extLst>
          </p:cNvPr>
          <p:cNvSpPr/>
          <p:nvPr/>
        </p:nvSpPr>
        <p:spPr>
          <a:xfrm>
            <a:off x="7373276" y="2182221"/>
            <a:ext cx="1714600" cy="1714600"/>
          </a:xfrm>
          <a:prstGeom prst="donut">
            <a:avLst>
              <a:gd name="adj" fmla="val 127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 name="Rectangle 2">
            <a:extLst>
              <a:ext uri="{FF2B5EF4-FFF2-40B4-BE49-F238E27FC236}">
                <a16:creationId xmlns:a16="http://schemas.microsoft.com/office/drawing/2014/main" id="{09488554-FEB7-40C0-88C0-CFD1C7C2D1D3}"/>
              </a:ext>
            </a:extLst>
          </p:cNvPr>
          <p:cNvSpPr/>
          <p:nvPr/>
        </p:nvSpPr>
        <p:spPr>
          <a:xfrm>
            <a:off x="0" y="3720149"/>
            <a:ext cx="2939992" cy="21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Rectangle 31">
            <a:extLst>
              <a:ext uri="{FF2B5EF4-FFF2-40B4-BE49-F238E27FC236}">
                <a16:creationId xmlns:a16="http://schemas.microsoft.com/office/drawing/2014/main" id="{5B1DE0C0-992D-44B5-8652-44254F44F1CB}"/>
              </a:ext>
            </a:extLst>
          </p:cNvPr>
          <p:cNvSpPr/>
          <p:nvPr/>
        </p:nvSpPr>
        <p:spPr>
          <a:xfrm>
            <a:off x="6500861" y="3720149"/>
            <a:ext cx="3157489" cy="217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5" name="TextBox 54">
            <a:extLst>
              <a:ext uri="{FF2B5EF4-FFF2-40B4-BE49-F238E27FC236}">
                <a16:creationId xmlns:a16="http://schemas.microsoft.com/office/drawing/2014/main" id="{7D9DDECA-DA2A-403B-9F66-E78ACC1313D1}"/>
              </a:ext>
            </a:extLst>
          </p:cNvPr>
          <p:cNvSpPr txBox="1"/>
          <p:nvPr/>
        </p:nvSpPr>
        <p:spPr>
          <a:xfrm>
            <a:off x="531357" y="3967116"/>
            <a:ext cx="1906120" cy="338554"/>
          </a:xfrm>
          <a:prstGeom prst="rect">
            <a:avLst/>
          </a:prstGeom>
          <a:noFill/>
        </p:spPr>
        <p:txBody>
          <a:bodyPr wrap="square" rtlCol="0">
            <a:spAutoFit/>
          </a:bodyPr>
          <a:lstStyle/>
          <a:p>
            <a:pPr lvl="0" algn="ctr">
              <a:defRPr/>
            </a:pPr>
            <a:r>
              <a:rPr lang="en-GB" sz="1600" dirty="0">
                <a:latin typeface="Lilita One" panose="020B0604020202020204" charset="0"/>
                <a:ea typeface="Noto Sans" panose="020B0502040504020204" pitchFamily="34"/>
                <a:cs typeface="Noto Sans" panose="020B0502040504020204" pitchFamily="34"/>
              </a:rPr>
              <a:t>Design Goals</a:t>
            </a:r>
          </a:p>
        </p:txBody>
      </p:sp>
      <p:sp>
        <p:nvSpPr>
          <p:cNvPr id="115" name="Circle: Hollow 26">
            <a:extLst>
              <a:ext uri="{FF2B5EF4-FFF2-40B4-BE49-F238E27FC236}">
                <a16:creationId xmlns:a16="http://schemas.microsoft.com/office/drawing/2014/main" id="{90E80A06-3032-4868-831E-5A251A518D7B}"/>
              </a:ext>
            </a:extLst>
          </p:cNvPr>
          <p:cNvSpPr/>
          <p:nvPr/>
        </p:nvSpPr>
        <p:spPr>
          <a:xfrm>
            <a:off x="2677755" y="2223247"/>
            <a:ext cx="1714600" cy="1714600"/>
          </a:xfrm>
          <a:prstGeom prst="donut">
            <a:avLst>
              <a:gd name="adj" fmla="val 127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6" name="Rectangle 31">
            <a:extLst>
              <a:ext uri="{FF2B5EF4-FFF2-40B4-BE49-F238E27FC236}">
                <a16:creationId xmlns:a16="http://schemas.microsoft.com/office/drawing/2014/main" id="{6C487100-C5E6-4A05-9A4A-D51D031EE24D}"/>
              </a:ext>
            </a:extLst>
          </p:cNvPr>
          <p:cNvSpPr/>
          <p:nvPr/>
        </p:nvSpPr>
        <p:spPr>
          <a:xfrm>
            <a:off x="2437477" y="3720149"/>
            <a:ext cx="2203799" cy="2176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33" name="Google Shape;11834;p72">
            <a:extLst>
              <a:ext uri="{FF2B5EF4-FFF2-40B4-BE49-F238E27FC236}">
                <a16:creationId xmlns:a16="http://schemas.microsoft.com/office/drawing/2014/main" id="{EF3327BE-E74B-4B98-81E4-9B59F8C69008}"/>
              </a:ext>
            </a:extLst>
          </p:cNvPr>
          <p:cNvGrpSpPr/>
          <p:nvPr/>
        </p:nvGrpSpPr>
        <p:grpSpPr>
          <a:xfrm>
            <a:off x="1002025" y="2476179"/>
            <a:ext cx="1073024" cy="1063731"/>
            <a:chOff x="2180884" y="2888719"/>
            <a:chExt cx="376752" cy="374468"/>
          </a:xfrm>
        </p:grpSpPr>
        <p:sp>
          <p:nvSpPr>
            <p:cNvPr id="134" name="Google Shape;11835;p72">
              <a:extLst>
                <a:ext uri="{FF2B5EF4-FFF2-40B4-BE49-F238E27FC236}">
                  <a16:creationId xmlns:a16="http://schemas.microsoft.com/office/drawing/2014/main" id="{59EFF785-CD10-449B-885A-F3B9D3448D7C}"/>
                </a:ext>
              </a:extLst>
            </p:cNvPr>
            <p:cNvSpPr/>
            <p:nvPr/>
          </p:nvSpPr>
          <p:spPr>
            <a:xfrm>
              <a:off x="2180884" y="2954054"/>
              <a:ext cx="309395" cy="309133"/>
            </a:xfrm>
            <a:custGeom>
              <a:avLst/>
              <a:gdLst/>
              <a:ahLst/>
              <a:cxnLst/>
              <a:rect l="l" t="t" r="r" b="b"/>
              <a:pathLst>
                <a:path w="11782" h="11772" extrusionOk="0">
                  <a:moveTo>
                    <a:pt x="5896" y="0"/>
                  </a:moveTo>
                  <a:cubicBezTo>
                    <a:pt x="2642" y="0"/>
                    <a:pt x="1" y="2632"/>
                    <a:pt x="1" y="5886"/>
                  </a:cubicBezTo>
                  <a:cubicBezTo>
                    <a:pt x="1" y="9140"/>
                    <a:pt x="2642" y="11772"/>
                    <a:pt x="5896" y="11772"/>
                  </a:cubicBezTo>
                  <a:cubicBezTo>
                    <a:pt x="9150" y="11772"/>
                    <a:pt x="11782" y="9140"/>
                    <a:pt x="11782" y="5886"/>
                  </a:cubicBezTo>
                  <a:cubicBezTo>
                    <a:pt x="11782" y="2632"/>
                    <a:pt x="9150" y="0"/>
                    <a:pt x="5896" y="0"/>
                  </a:cubicBezTo>
                  <a:close/>
                </a:path>
              </a:pathLst>
            </a:custGeom>
            <a:solidFill>
              <a:srgbClr val="657A8D"/>
            </a:solidFill>
            <a:ln>
              <a:noFill/>
            </a:ln>
          </p:spPr>
          <p:txBody>
            <a:bodyPr spcFirstLastPara="1" wrap="square" lIns="121900" tIns="121900" rIns="121900" bIns="121900" anchor="ctr" anchorCtr="0">
              <a:noAutofit/>
            </a:bodyPr>
            <a:lstStyle/>
            <a:p>
              <a:endParaRPr sz="2400" dirty="0"/>
            </a:p>
          </p:txBody>
        </p:sp>
        <p:sp>
          <p:nvSpPr>
            <p:cNvPr id="135" name="Google Shape;11836;p72">
              <a:extLst>
                <a:ext uri="{FF2B5EF4-FFF2-40B4-BE49-F238E27FC236}">
                  <a16:creationId xmlns:a16="http://schemas.microsoft.com/office/drawing/2014/main" id="{43A0BF47-DBC9-4A47-8A03-8235B222F03E}"/>
                </a:ext>
              </a:extLst>
            </p:cNvPr>
            <p:cNvSpPr/>
            <p:nvPr/>
          </p:nvSpPr>
          <p:spPr>
            <a:xfrm>
              <a:off x="2335713" y="3102082"/>
              <a:ext cx="154330" cy="12579"/>
            </a:xfrm>
            <a:custGeom>
              <a:avLst/>
              <a:gdLst/>
              <a:ahLst/>
              <a:cxnLst/>
              <a:rect l="l" t="t" r="r" b="b"/>
              <a:pathLst>
                <a:path w="5877" h="479" extrusionOk="0">
                  <a:moveTo>
                    <a:pt x="0" y="0"/>
                  </a:moveTo>
                  <a:lnTo>
                    <a:pt x="0" y="479"/>
                  </a:lnTo>
                  <a:lnTo>
                    <a:pt x="5876" y="479"/>
                  </a:lnTo>
                  <a:lnTo>
                    <a:pt x="5876" y="240"/>
                  </a:lnTo>
                  <a:lnTo>
                    <a:pt x="5876" y="0"/>
                  </a:lnTo>
                  <a:close/>
                </a:path>
              </a:pathLst>
            </a:custGeom>
            <a:solidFill>
              <a:srgbClr val="657A8D"/>
            </a:solidFill>
            <a:ln>
              <a:noFill/>
            </a:ln>
          </p:spPr>
          <p:txBody>
            <a:bodyPr spcFirstLastPara="1" wrap="square" lIns="121900" tIns="121900" rIns="121900" bIns="121900" anchor="ctr" anchorCtr="0">
              <a:noAutofit/>
            </a:bodyPr>
            <a:lstStyle/>
            <a:p>
              <a:endParaRPr sz="2400" dirty="0"/>
            </a:p>
          </p:txBody>
        </p:sp>
        <p:sp>
          <p:nvSpPr>
            <p:cNvPr id="136" name="Google Shape;11837;p72">
              <a:extLst>
                <a:ext uri="{FF2B5EF4-FFF2-40B4-BE49-F238E27FC236}">
                  <a16:creationId xmlns:a16="http://schemas.microsoft.com/office/drawing/2014/main" id="{164324A5-FB6F-4D63-ACFB-C1AE73C1D278}"/>
                </a:ext>
              </a:extLst>
            </p:cNvPr>
            <p:cNvSpPr/>
            <p:nvPr/>
          </p:nvSpPr>
          <p:spPr>
            <a:xfrm>
              <a:off x="2465648" y="2888719"/>
              <a:ext cx="91989" cy="89993"/>
            </a:xfrm>
            <a:custGeom>
              <a:avLst/>
              <a:gdLst/>
              <a:ahLst/>
              <a:cxnLst/>
              <a:rect l="l" t="t" r="r" b="b"/>
              <a:pathLst>
                <a:path w="3503" h="3427" extrusionOk="0">
                  <a:moveTo>
                    <a:pt x="2115" y="1"/>
                  </a:moveTo>
                  <a:cubicBezTo>
                    <a:pt x="2059" y="1"/>
                    <a:pt x="2001" y="21"/>
                    <a:pt x="1952" y="67"/>
                  </a:cubicBezTo>
                  <a:lnTo>
                    <a:pt x="211" y="1809"/>
                  </a:lnTo>
                  <a:cubicBezTo>
                    <a:pt x="77" y="1943"/>
                    <a:pt x="0" y="2125"/>
                    <a:pt x="0" y="2307"/>
                  </a:cubicBezTo>
                  <a:lnTo>
                    <a:pt x="0" y="3426"/>
                  </a:lnTo>
                  <a:lnTo>
                    <a:pt x="1120" y="3426"/>
                  </a:lnTo>
                  <a:cubicBezTo>
                    <a:pt x="1311" y="3426"/>
                    <a:pt x="1483" y="3350"/>
                    <a:pt x="1617" y="3216"/>
                  </a:cubicBezTo>
                  <a:lnTo>
                    <a:pt x="3369" y="1474"/>
                  </a:lnTo>
                  <a:cubicBezTo>
                    <a:pt x="3503" y="1321"/>
                    <a:pt x="3407" y="1082"/>
                    <a:pt x="3197" y="1072"/>
                  </a:cubicBezTo>
                  <a:lnTo>
                    <a:pt x="2354" y="1072"/>
                  </a:lnTo>
                  <a:lnTo>
                    <a:pt x="2354" y="230"/>
                  </a:lnTo>
                  <a:cubicBezTo>
                    <a:pt x="2348" y="93"/>
                    <a:pt x="2235" y="1"/>
                    <a:pt x="2115" y="1"/>
                  </a:cubicBezTo>
                  <a:close/>
                </a:path>
              </a:pathLst>
            </a:custGeom>
            <a:solidFill>
              <a:srgbClr val="657A8D"/>
            </a:solidFill>
            <a:ln>
              <a:noFill/>
            </a:ln>
          </p:spPr>
          <p:txBody>
            <a:bodyPr spcFirstLastPara="1" wrap="square" lIns="121900" tIns="121900" rIns="121900" bIns="121900" anchor="ctr" anchorCtr="0">
              <a:noAutofit/>
            </a:bodyPr>
            <a:lstStyle/>
            <a:p>
              <a:endParaRPr sz="2400" dirty="0"/>
            </a:p>
          </p:txBody>
        </p:sp>
        <p:sp>
          <p:nvSpPr>
            <p:cNvPr id="137" name="Google Shape;11838;p72">
              <a:extLst>
                <a:ext uri="{FF2B5EF4-FFF2-40B4-BE49-F238E27FC236}">
                  <a16:creationId xmlns:a16="http://schemas.microsoft.com/office/drawing/2014/main" id="{6452FF45-A69E-4775-A443-8B23686CBC81}"/>
                </a:ext>
              </a:extLst>
            </p:cNvPr>
            <p:cNvSpPr/>
            <p:nvPr/>
          </p:nvSpPr>
          <p:spPr>
            <a:xfrm>
              <a:off x="2465648" y="2888719"/>
              <a:ext cx="61842" cy="90229"/>
            </a:xfrm>
            <a:custGeom>
              <a:avLst/>
              <a:gdLst/>
              <a:ahLst/>
              <a:cxnLst/>
              <a:rect l="l" t="t" r="r" b="b"/>
              <a:pathLst>
                <a:path w="2355" h="3436" extrusionOk="0">
                  <a:moveTo>
                    <a:pt x="2115" y="1"/>
                  </a:moveTo>
                  <a:cubicBezTo>
                    <a:pt x="2059" y="1"/>
                    <a:pt x="2001" y="21"/>
                    <a:pt x="1952" y="67"/>
                  </a:cubicBezTo>
                  <a:lnTo>
                    <a:pt x="211" y="1809"/>
                  </a:lnTo>
                  <a:cubicBezTo>
                    <a:pt x="77" y="1943"/>
                    <a:pt x="0" y="2125"/>
                    <a:pt x="0" y="2307"/>
                  </a:cubicBezTo>
                  <a:lnTo>
                    <a:pt x="0" y="3436"/>
                  </a:lnTo>
                  <a:lnTo>
                    <a:pt x="2354" y="1072"/>
                  </a:lnTo>
                  <a:lnTo>
                    <a:pt x="2354" y="230"/>
                  </a:lnTo>
                  <a:cubicBezTo>
                    <a:pt x="2348" y="93"/>
                    <a:pt x="2235" y="1"/>
                    <a:pt x="2115" y="1"/>
                  </a:cubicBezTo>
                  <a:close/>
                </a:path>
              </a:pathLst>
            </a:custGeom>
            <a:solidFill>
              <a:srgbClr val="657A8D"/>
            </a:solidFill>
            <a:ln>
              <a:noFill/>
            </a:ln>
          </p:spPr>
          <p:txBody>
            <a:bodyPr spcFirstLastPara="1" wrap="square" lIns="121900" tIns="121900" rIns="121900" bIns="121900" anchor="ctr" anchorCtr="0">
              <a:noAutofit/>
            </a:bodyPr>
            <a:lstStyle/>
            <a:p>
              <a:endParaRPr sz="2400" dirty="0"/>
            </a:p>
          </p:txBody>
        </p:sp>
        <p:sp>
          <p:nvSpPr>
            <p:cNvPr id="138" name="Google Shape;11839;p72">
              <a:extLst>
                <a:ext uri="{FF2B5EF4-FFF2-40B4-BE49-F238E27FC236}">
                  <a16:creationId xmlns:a16="http://schemas.microsoft.com/office/drawing/2014/main" id="{133E7541-CBCA-4FD1-95F4-4AC3BE64FBCC}"/>
                </a:ext>
              </a:extLst>
            </p:cNvPr>
            <p:cNvSpPr/>
            <p:nvPr/>
          </p:nvSpPr>
          <p:spPr>
            <a:xfrm>
              <a:off x="2218094" y="2991002"/>
              <a:ext cx="235263" cy="235263"/>
            </a:xfrm>
            <a:custGeom>
              <a:avLst/>
              <a:gdLst/>
              <a:ahLst/>
              <a:cxnLst/>
              <a:rect l="l" t="t" r="r" b="b"/>
              <a:pathLst>
                <a:path w="8959" h="8959" extrusionOk="0">
                  <a:moveTo>
                    <a:pt x="4479" y="0"/>
                  </a:moveTo>
                  <a:cubicBezTo>
                    <a:pt x="2010" y="0"/>
                    <a:pt x="0" y="2010"/>
                    <a:pt x="0" y="4479"/>
                  </a:cubicBezTo>
                  <a:cubicBezTo>
                    <a:pt x="0" y="6948"/>
                    <a:pt x="2010" y="8958"/>
                    <a:pt x="4479" y="8958"/>
                  </a:cubicBezTo>
                  <a:cubicBezTo>
                    <a:pt x="6948" y="8958"/>
                    <a:pt x="8958" y="6948"/>
                    <a:pt x="8958" y="4479"/>
                  </a:cubicBezTo>
                  <a:cubicBezTo>
                    <a:pt x="8958" y="2010"/>
                    <a:pt x="6948" y="0"/>
                    <a:pt x="4479"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39" name="Google Shape;11840;p72">
              <a:extLst>
                <a:ext uri="{FF2B5EF4-FFF2-40B4-BE49-F238E27FC236}">
                  <a16:creationId xmlns:a16="http://schemas.microsoft.com/office/drawing/2014/main" id="{D1F26882-50D9-4517-94DA-2BBD730DC21D}"/>
                </a:ext>
              </a:extLst>
            </p:cNvPr>
            <p:cNvSpPr/>
            <p:nvPr/>
          </p:nvSpPr>
          <p:spPr>
            <a:xfrm>
              <a:off x="2335713" y="3102082"/>
              <a:ext cx="117382" cy="12579"/>
            </a:xfrm>
            <a:custGeom>
              <a:avLst/>
              <a:gdLst/>
              <a:ahLst/>
              <a:cxnLst/>
              <a:rect l="l" t="t" r="r" b="b"/>
              <a:pathLst>
                <a:path w="4470" h="479" extrusionOk="0">
                  <a:moveTo>
                    <a:pt x="0" y="0"/>
                  </a:moveTo>
                  <a:lnTo>
                    <a:pt x="0" y="479"/>
                  </a:lnTo>
                  <a:lnTo>
                    <a:pt x="4460" y="479"/>
                  </a:lnTo>
                  <a:cubicBezTo>
                    <a:pt x="4460" y="402"/>
                    <a:pt x="4470" y="326"/>
                    <a:pt x="4470" y="240"/>
                  </a:cubicBezTo>
                  <a:cubicBezTo>
                    <a:pt x="4470" y="153"/>
                    <a:pt x="4460" y="87"/>
                    <a:pt x="4460" y="0"/>
                  </a:cubicBezTo>
                  <a:close/>
                </a:path>
              </a:pathLst>
            </a:custGeom>
            <a:solidFill>
              <a:srgbClr val="E2E9ED"/>
            </a:solidFill>
            <a:ln>
              <a:noFill/>
            </a:ln>
          </p:spPr>
          <p:txBody>
            <a:bodyPr spcFirstLastPara="1" wrap="square" lIns="121900" tIns="121900" rIns="121900" bIns="121900" anchor="ctr" anchorCtr="0">
              <a:noAutofit/>
            </a:bodyPr>
            <a:lstStyle/>
            <a:p>
              <a:endParaRPr sz="2400" dirty="0"/>
            </a:p>
          </p:txBody>
        </p:sp>
        <p:sp>
          <p:nvSpPr>
            <p:cNvPr id="140" name="Google Shape;11841;p72">
              <a:extLst>
                <a:ext uri="{FF2B5EF4-FFF2-40B4-BE49-F238E27FC236}">
                  <a16:creationId xmlns:a16="http://schemas.microsoft.com/office/drawing/2014/main" id="{4431D559-3B3B-43C0-A8FB-B83503508225}"/>
                </a:ext>
              </a:extLst>
            </p:cNvPr>
            <p:cNvSpPr/>
            <p:nvPr/>
          </p:nvSpPr>
          <p:spPr>
            <a:xfrm>
              <a:off x="2249003" y="3021910"/>
              <a:ext cx="173185" cy="173421"/>
            </a:xfrm>
            <a:custGeom>
              <a:avLst/>
              <a:gdLst/>
              <a:ahLst/>
              <a:cxnLst/>
              <a:rect l="l" t="t" r="r" b="b"/>
              <a:pathLst>
                <a:path w="6595" h="6604" extrusionOk="0">
                  <a:moveTo>
                    <a:pt x="3302" y="0"/>
                  </a:moveTo>
                  <a:cubicBezTo>
                    <a:pt x="1484" y="0"/>
                    <a:pt x="0" y="1484"/>
                    <a:pt x="0" y="3302"/>
                  </a:cubicBezTo>
                  <a:cubicBezTo>
                    <a:pt x="0" y="5121"/>
                    <a:pt x="1484" y="6604"/>
                    <a:pt x="3302" y="6604"/>
                  </a:cubicBezTo>
                  <a:cubicBezTo>
                    <a:pt x="5121" y="6604"/>
                    <a:pt x="6594" y="5121"/>
                    <a:pt x="6594" y="3302"/>
                  </a:cubicBezTo>
                  <a:cubicBezTo>
                    <a:pt x="6594" y="1484"/>
                    <a:pt x="5121" y="0"/>
                    <a:pt x="3302" y="0"/>
                  </a:cubicBezTo>
                  <a:close/>
                </a:path>
              </a:pathLst>
            </a:custGeom>
            <a:solidFill>
              <a:srgbClr val="657A8D"/>
            </a:solidFill>
            <a:ln>
              <a:noFill/>
            </a:ln>
          </p:spPr>
          <p:txBody>
            <a:bodyPr spcFirstLastPara="1" wrap="square" lIns="121900" tIns="121900" rIns="121900" bIns="121900" anchor="ctr" anchorCtr="0">
              <a:noAutofit/>
            </a:bodyPr>
            <a:lstStyle/>
            <a:p>
              <a:endParaRPr sz="2400" dirty="0"/>
            </a:p>
          </p:txBody>
        </p:sp>
        <p:sp>
          <p:nvSpPr>
            <p:cNvPr id="141" name="Google Shape;11842;p72">
              <a:extLst>
                <a:ext uri="{FF2B5EF4-FFF2-40B4-BE49-F238E27FC236}">
                  <a16:creationId xmlns:a16="http://schemas.microsoft.com/office/drawing/2014/main" id="{3EEAD50E-8CCB-488C-8798-C8F43B99E222}"/>
                </a:ext>
              </a:extLst>
            </p:cNvPr>
            <p:cNvSpPr/>
            <p:nvPr/>
          </p:nvSpPr>
          <p:spPr>
            <a:xfrm>
              <a:off x="2335713" y="3102082"/>
              <a:ext cx="86711" cy="12579"/>
            </a:xfrm>
            <a:custGeom>
              <a:avLst/>
              <a:gdLst/>
              <a:ahLst/>
              <a:cxnLst/>
              <a:rect l="l" t="t" r="r" b="b"/>
              <a:pathLst>
                <a:path w="3302" h="479" extrusionOk="0">
                  <a:moveTo>
                    <a:pt x="0" y="0"/>
                  </a:moveTo>
                  <a:lnTo>
                    <a:pt x="0" y="479"/>
                  </a:lnTo>
                  <a:lnTo>
                    <a:pt x="3283" y="479"/>
                  </a:lnTo>
                  <a:cubicBezTo>
                    <a:pt x="3283" y="402"/>
                    <a:pt x="3302" y="326"/>
                    <a:pt x="3302" y="240"/>
                  </a:cubicBezTo>
                  <a:cubicBezTo>
                    <a:pt x="3302" y="153"/>
                    <a:pt x="3292" y="87"/>
                    <a:pt x="3283" y="0"/>
                  </a:cubicBezTo>
                  <a:close/>
                </a:path>
              </a:pathLst>
            </a:custGeom>
            <a:solidFill>
              <a:srgbClr val="657A8D"/>
            </a:solidFill>
            <a:ln>
              <a:noFill/>
            </a:ln>
          </p:spPr>
          <p:txBody>
            <a:bodyPr spcFirstLastPara="1" wrap="square" lIns="121900" tIns="121900" rIns="121900" bIns="121900" anchor="ctr" anchorCtr="0">
              <a:noAutofit/>
            </a:bodyPr>
            <a:lstStyle/>
            <a:p>
              <a:endParaRPr sz="2400" dirty="0"/>
            </a:p>
          </p:txBody>
        </p:sp>
        <p:sp>
          <p:nvSpPr>
            <p:cNvPr id="142" name="Google Shape;11843;p72">
              <a:extLst>
                <a:ext uri="{FF2B5EF4-FFF2-40B4-BE49-F238E27FC236}">
                  <a16:creationId xmlns:a16="http://schemas.microsoft.com/office/drawing/2014/main" id="{B085FB31-A1CF-4F56-AB70-2849BE0755D6}"/>
                </a:ext>
              </a:extLst>
            </p:cNvPr>
            <p:cNvSpPr/>
            <p:nvPr/>
          </p:nvSpPr>
          <p:spPr>
            <a:xfrm>
              <a:off x="2286187" y="3059094"/>
              <a:ext cx="99053" cy="99053"/>
            </a:xfrm>
            <a:custGeom>
              <a:avLst/>
              <a:gdLst/>
              <a:ahLst/>
              <a:cxnLst/>
              <a:rect l="l" t="t" r="r" b="b"/>
              <a:pathLst>
                <a:path w="3772" h="3772" extrusionOk="0">
                  <a:moveTo>
                    <a:pt x="1886" y="1"/>
                  </a:moveTo>
                  <a:cubicBezTo>
                    <a:pt x="843" y="1"/>
                    <a:pt x="1" y="843"/>
                    <a:pt x="1" y="1886"/>
                  </a:cubicBezTo>
                  <a:cubicBezTo>
                    <a:pt x="1" y="2929"/>
                    <a:pt x="843" y="3772"/>
                    <a:pt x="1886" y="3772"/>
                  </a:cubicBezTo>
                  <a:cubicBezTo>
                    <a:pt x="2929" y="3772"/>
                    <a:pt x="3772" y="2929"/>
                    <a:pt x="3772" y="1886"/>
                  </a:cubicBezTo>
                  <a:cubicBezTo>
                    <a:pt x="3772" y="843"/>
                    <a:pt x="2929" y="1"/>
                    <a:pt x="1886"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43" name="Google Shape;11844;p72">
              <a:extLst>
                <a:ext uri="{FF2B5EF4-FFF2-40B4-BE49-F238E27FC236}">
                  <a16:creationId xmlns:a16="http://schemas.microsoft.com/office/drawing/2014/main" id="{723FFF9D-5EA2-4601-924A-88669D60D29C}"/>
                </a:ext>
              </a:extLst>
            </p:cNvPr>
            <p:cNvSpPr/>
            <p:nvPr/>
          </p:nvSpPr>
          <p:spPr>
            <a:xfrm>
              <a:off x="2335713" y="3102318"/>
              <a:ext cx="49526" cy="12342"/>
            </a:xfrm>
            <a:custGeom>
              <a:avLst/>
              <a:gdLst/>
              <a:ahLst/>
              <a:cxnLst/>
              <a:rect l="l" t="t" r="r" b="b"/>
              <a:pathLst>
                <a:path w="1886" h="470" extrusionOk="0">
                  <a:moveTo>
                    <a:pt x="0" y="1"/>
                  </a:moveTo>
                  <a:lnTo>
                    <a:pt x="0" y="470"/>
                  </a:lnTo>
                  <a:lnTo>
                    <a:pt x="1866" y="470"/>
                  </a:lnTo>
                  <a:cubicBezTo>
                    <a:pt x="1886" y="317"/>
                    <a:pt x="1886" y="154"/>
                    <a:pt x="1866" y="1"/>
                  </a:cubicBezTo>
                  <a:close/>
                </a:path>
              </a:pathLst>
            </a:custGeom>
            <a:solidFill>
              <a:srgbClr val="E2E9ED"/>
            </a:solidFill>
            <a:ln>
              <a:noFill/>
            </a:ln>
          </p:spPr>
          <p:txBody>
            <a:bodyPr spcFirstLastPara="1" wrap="square" lIns="121900" tIns="121900" rIns="121900" bIns="121900" anchor="ctr" anchorCtr="0">
              <a:noAutofit/>
            </a:bodyPr>
            <a:lstStyle/>
            <a:p>
              <a:endParaRPr sz="2400" dirty="0"/>
            </a:p>
          </p:txBody>
        </p:sp>
        <p:sp>
          <p:nvSpPr>
            <p:cNvPr id="144" name="Google Shape;11845;p72">
              <a:extLst>
                <a:ext uri="{FF2B5EF4-FFF2-40B4-BE49-F238E27FC236}">
                  <a16:creationId xmlns:a16="http://schemas.microsoft.com/office/drawing/2014/main" id="{5CAD701B-78AF-4046-8ABD-1196AD959A52}"/>
                </a:ext>
              </a:extLst>
            </p:cNvPr>
            <p:cNvSpPr/>
            <p:nvPr/>
          </p:nvSpPr>
          <p:spPr>
            <a:xfrm>
              <a:off x="2317095" y="3090002"/>
              <a:ext cx="37237" cy="37237"/>
            </a:xfrm>
            <a:custGeom>
              <a:avLst/>
              <a:gdLst/>
              <a:ahLst/>
              <a:cxnLst/>
              <a:rect l="l" t="t" r="r" b="b"/>
              <a:pathLst>
                <a:path w="1418" h="1418" extrusionOk="0">
                  <a:moveTo>
                    <a:pt x="709" y="1"/>
                  </a:moveTo>
                  <a:cubicBezTo>
                    <a:pt x="317" y="1"/>
                    <a:pt x="1" y="317"/>
                    <a:pt x="1" y="709"/>
                  </a:cubicBezTo>
                  <a:cubicBezTo>
                    <a:pt x="1" y="1102"/>
                    <a:pt x="317" y="1417"/>
                    <a:pt x="709" y="1417"/>
                  </a:cubicBezTo>
                  <a:cubicBezTo>
                    <a:pt x="1102" y="1417"/>
                    <a:pt x="1417" y="1102"/>
                    <a:pt x="1417" y="709"/>
                  </a:cubicBezTo>
                  <a:cubicBezTo>
                    <a:pt x="1417" y="317"/>
                    <a:pt x="1102" y="1"/>
                    <a:pt x="709" y="1"/>
                  </a:cubicBezTo>
                  <a:close/>
                </a:path>
              </a:pathLst>
            </a:custGeom>
            <a:solidFill>
              <a:srgbClr val="657A8D"/>
            </a:solidFill>
            <a:ln>
              <a:noFill/>
            </a:ln>
          </p:spPr>
          <p:txBody>
            <a:bodyPr spcFirstLastPara="1" wrap="square" lIns="121900" tIns="121900" rIns="121900" bIns="121900" anchor="ctr" anchorCtr="0">
              <a:noAutofit/>
            </a:bodyPr>
            <a:lstStyle/>
            <a:p>
              <a:endParaRPr sz="2400" dirty="0"/>
            </a:p>
          </p:txBody>
        </p:sp>
        <p:sp>
          <p:nvSpPr>
            <p:cNvPr id="145" name="Google Shape;11846;p72">
              <a:extLst>
                <a:ext uri="{FF2B5EF4-FFF2-40B4-BE49-F238E27FC236}">
                  <a16:creationId xmlns:a16="http://schemas.microsoft.com/office/drawing/2014/main" id="{F87B21C1-BE61-4B7E-816A-5C664447B1C6}"/>
                </a:ext>
              </a:extLst>
            </p:cNvPr>
            <p:cNvSpPr/>
            <p:nvPr/>
          </p:nvSpPr>
          <p:spPr>
            <a:xfrm>
              <a:off x="2335713" y="3102318"/>
              <a:ext cx="18855" cy="12342"/>
            </a:xfrm>
            <a:custGeom>
              <a:avLst/>
              <a:gdLst/>
              <a:ahLst/>
              <a:cxnLst/>
              <a:rect l="l" t="t" r="r" b="b"/>
              <a:pathLst>
                <a:path w="718" h="470" extrusionOk="0">
                  <a:moveTo>
                    <a:pt x="0" y="1"/>
                  </a:moveTo>
                  <a:lnTo>
                    <a:pt x="0" y="470"/>
                  </a:lnTo>
                  <a:lnTo>
                    <a:pt x="661" y="470"/>
                  </a:lnTo>
                  <a:cubicBezTo>
                    <a:pt x="718" y="317"/>
                    <a:pt x="718" y="154"/>
                    <a:pt x="661" y="1"/>
                  </a:cubicBezTo>
                  <a:close/>
                </a:path>
              </a:pathLst>
            </a:custGeom>
            <a:solidFill>
              <a:srgbClr val="657A8D"/>
            </a:solidFill>
            <a:ln>
              <a:noFill/>
            </a:ln>
          </p:spPr>
          <p:txBody>
            <a:bodyPr spcFirstLastPara="1" wrap="square" lIns="121900" tIns="121900" rIns="121900" bIns="121900" anchor="ctr" anchorCtr="0">
              <a:noAutofit/>
            </a:bodyPr>
            <a:lstStyle/>
            <a:p>
              <a:endParaRPr sz="2400" dirty="0"/>
            </a:p>
          </p:txBody>
        </p:sp>
        <p:sp>
          <p:nvSpPr>
            <p:cNvPr id="146" name="Google Shape;11847;p72">
              <a:extLst>
                <a:ext uri="{FF2B5EF4-FFF2-40B4-BE49-F238E27FC236}">
                  <a16:creationId xmlns:a16="http://schemas.microsoft.com/office/drawing/2014/main" id="{39037ADF-7EA2-49B9-A6C2-A404A20DB652}"/>
                </a:ext>
              </a:extLst>
            </p:cNvPr>
            <p:cNvSpPr/>
            <p:nvPr/>
          </p:nvSpPr>
          <p:spPr>
            <a:xfrm>
              <a:off x="2326496" y="3073169"/>
              <a:ext cx="44668" cy="41570"/>
            </a:xfrm>
            <a:custGeom>
              <a:avLst/>
              <a:gdLst/>
              <a:ahLst/>
              <a:cxnLst/>
              <a:rect l="l" t="t" r="r" b="b"/>
              <a:pathLst>
                <a:path w="1701" h="1583" extrusionOk="0">
                  <a:moveTo>
                    <a:pt x="1366" y="1"/>
                  </a:moveTo>
                  <a:lnTo>
                    <a:pt x="188" y="1178"/>
                  </a:lnTo>
                  <a:cubicBezTo>
                    <a:pt x="0" y="1306"/>
                    <a:pt x="215" y="1582"/>
                    <a:pt x="390" y="1582"/>
                  </a:cubicBezTo>
                  <a:cubicBezTo>
                    <a:pt x="437" y="1582"/>
                    <a:pt x="481" y="1562"/>
                    <a:pt x="514" y="1513"/>
                  </a:cubicBezTo>
                  <a:lnTo>
                    <a:pt x="1701" y="336"/>
                  </a:lnTo>
                  <a:lnTo>
                    <a:pt x="1366" y="1"/>
                  </a:lnTo>
                  <a:close/>
                </a:path>
              </a:pathLst>
            </a:custGeom>
            <a:solidFill>
              <a:srgbClr val="8E9EAC"/>
            </a:solidFill>
            <a:ln>
              <a:noFill/>
            </a:ln>
          </p:spPr>
          <p:txBody>
            <a:bodyPr spcFirstLastPara="1" wrap="square" lIns="121900" tIns="121900" rIns="121900" bIns="121900" anchor="ctr" anchorCtr="0">
              <a:noAutofit/>
            </a:bodyPr>
            <a:lstStyle/>
            <a:p>
              <a:endParaRPr sz="2400" dirty="0"/>
            </a:p>
          </p:txBody>
        </p:sp>
        <p:sp>
          <p:nvSpPr>
            <p:cNvPr id="147" name="Google Shape;11848;p72">
              <a:extLst>
                <a:ext uri="{FF2B5EF4-FFF2-40B4-BE49-F238E27FC236}">
                  <a16:creationId xmlns:a16="http://schemas.microsoft.com/office/drawing/2014/main" id="{3B88183A-FC6E-419A-9FC7-5AE887E5FDEC}"/>
                </a:ext>
              </a:extLst>
            </p:cNvPr>
            <p:cNvSpPr/>
            <p:nvPr/>
          </p:nvSpPr>
          <p:spPr>
            <a:xfrm>
              <a:off x="2355566" y="2901954"/>
              <a:ext cx="188704" cy="185080"/>
            </a:xfrm>
            <a:custGeom>
              <a:avLst/>
              <a:gdLst/>
              <a:ahLst/>
              <a:cxnLst/>
              <a:rect l="l" t="t" r="r" b="b"/>
              <a:pathLst>
                <a:path w="7186" h="7048" extrusionOk="0">
                  <a:moveTo>
                    <a:pt x="6868" y="0"/>
                  </a:moveTo>
                  <a:cubicBezTo>
                    <a:pt x="6825" y="0"/>
                    <a:pt x="6780" y="13"/>
                    <a:pt x="6738" y="42"/>
                  </a:cubicBezTo>
                  <a:lnTo>
                    <a:pt x="134" y="6645"/>
                  </a:lnTo>
                  <a:cubicBezTo>
                    <a:pt x="0" y="6789"/>
                    <a:pt x="96" y="7038"/>
                    <a:pt x="306" y="7047"/>
                  </a:cubicBezTo>
                  <a:cubicBezTo>
                    <a:pt x="364" y="7047"/>
                    <a:pt x="421" y="7018"/>
                    <a:pt x="469" y="6980"/>
                  </a:cubicBezTo>
                  <a:lnTo>
                    <a:pt x="7063" y="377"/>
                  </a:lnTo>
                  <a:cubicBezTo>
                    <a:pt x="7186" y="201"/>
                    <a:pt x="7039" y="0"/>
                    <a:pt x="6868" y="0"/>
                  </a:cubicBezTo>
                  <a:close/>
                </a:path>
              </a:pathLst>
            </a:custGeom>
            <a:solidFill>
              <a:srgbClr val="476077"/>
            </a:solidFill>
            <a:ln>
              <a:noFill/>
            </a:ln>
          </p:spPr>
          <p:txBody>
            <a:bodyPr spcFirstLastPara="1" wrap="square" lIns="121900" tIns="121900" rIns="121900" bIns="121900" anchor="ctr" anchorCtr="0">
              <a:noAutofit/>
            </a:bodyPr>
            <a:lstStyle/>
            <a:p>
              <a:endParaRPr sz="2400" dirty="0"/>
            </a:p>
          </p:txBody>
        </p:sp>
      </p:grpSp>
      <p:sp>
        <p:nvSpPr>
          <p:cNvPr id="149" name="TextBox 54">
            <a:extLst>
              <a:ext uri="{FF2B5EF4-FFF2-40B4-BE49-F238E27FC236}">
                <a16:creationId xmlns:a16="http://schemas.microsoft.com/office/drawing/2014/main" id="{DE5565C6-B66D-49D7-8E50-53DA445F7548}"/>
              </a:ext>
            </a:extLst>
          </p:cNvPr>
          <p:cNvSpPr txBox="1"/>
          <p:nvPr/>
        </p:nvSpPr>
        <p:spPr>
          <a:xfrm>
            <a:off x="2600110" y="3967116"/>
            <a:ext cx="1906120" cy="584775"/>
          </a:xfrm>
          <a:prstGeom prst="rect">
            <a:avLst/>
          </a:prstGeom>
          <a:noFill/>
        </p:spPr>
        <p:txBody>
          <a:bodyPr wrap="square" rtlCol="0">
            <a:spAutoFit/>
          </a:bodyPr>
          <a:lstStyle/>
          <a:p>
            <a:pPr lvl="0" algn="ctr">
              <a:defRPr/>
            </a:pPr>
            <a:r>
              <a:rPr lang="en-GB" sz="1600" dirty="0">
                <a:latin typeface="Lilita One" panose="020B0604020202020204" charset="0"/>
                <a:ea typeface="Noto Sans" panose="020B0502040504020204" pitchFamily="34"/>
                <a:cs typeface="Noto Sans" panose="020B0502040504020204" pitchFamily="34"/>
              </a:rPr>
              <a:t>System Decomposition</a:t>
            </a:r>
          </a:p>
        </p:txBody>
      </p:sp>
      <p:grpSp>
        <p:nvGrpSpPr>
          <p:cNvPr id="150" name="Google Shape;18889;p76">
            <a:extLst>
              <a:ext uri="{FF2B5EF4-FFF2-40B4-BE49-F238E27FC236}">
                <a16:creationId xmlns:a16="http://schemas.microsoft.com/office/drawing/2014/main" id="{B1C02E97-837A-45DE-82E7-4BD894597D46}"/>
              </a:ext>
            </a:extLst>
          </p:cNvPr>
          <p:cNvGrpSpPr/>
          <p:nvPr/>
        </p:nvGrpSpPr>
        <p:grpSpPr>
          <a:xfrm>
            <a:off x="10376421" y="2718646"/>
            <a:ext cx="797675" cy="762976"/>
            <a:chOff x="874658" y="2914408"/>
            <a:chExt cx="356891" cy="335709"/>
          </a:xfrm>
        </p:grpSpPr>
        <p:sp>
          <p:nvSpPr>
            <p:cNvPr id="151" name="Google Shape;18890;p76">
              <a:extLst>
                <a:ext uri="{FF2B5EF4-FFF2-40B4-BE49-F238E27FC236}">
                  <a16:creationId xmlns:a16="http://schemas.microsoft.com/office/drawing/2014/main" id="{FF687567-E87B-4C41-8195-0BC3A819D6D0}"/>
                </a:ext>
              </a:extLst>
            </p:cNvPr>
            <p:cNvSpPr/>
            <p:nvPr/>
          </p:nvSpPr>
          <p:spPr>
            <a:xfrm>
              <a:off x="909472" y="2994285"/>
              <a:ext cx="287238" cy="177869"/>
            </a:xfrm>
            <a:custGeom>
              <a:avLst/>
              <a:gdLst/>
              <a:ahLst/>
              <a:cxnLst/>
              <a:rect l="l" t="t" r="r" b="b"/>
              <a:pathLst>
                <a:path w="10957" h="6785" extrusionOk="0">
                  <a:moveTo>
                    <a:pt x="0" y="0"/>
                  </a:moveTo>
                  <a:lnTo>
                    <a:pt x="0" y="6785"/>
                  </a:lnTo>
                  <a:lnTo>
                    <a:pt x="10957" y="6785"/>
                  </a:lnTo>
                  <a:lnTo>
                    <a:pt x="10957" y="0"/>
                  </a:lnTo>
                  <a:close/>
                </a:path>
              </a:pathLst>
            </a:custGeom>
            <a:solidFill>
              <a:srgbClr val="6D8192"/>
            </a:solidFill>
            <a:ln>
              <a:noFill/>
            </a:ln>
          </p:spPr>
          <p:txBody>
            <a:bodyPr spcFirstLastPara="1" wrap="square" lIns="121900" tIns="121900" rIns="121900" bIns="121900" anchor="ctr" anchorCtr="0">
              <a:noAutofit/>
            </a:bodyPr>
            <a:lstStyle/>
            <a:p>
              <a:endParaRPr sz="2400" dirty="0"/>
            </a:p>
          </p:txBody>
        </p:sp>
        <p:sp>
          <p:nvSpPr>
            <p:cNvPr id="152" name="Google Shape;18891;p76">
              <a:extLst>
                <a:ext uri="{FF2B5EF4-FFF2-40B4-BE49-F238E27FC236}">
                  <a16:creationId xmlns:a16="http://schemas.microsoft.com/office/drawing/2014/main" id="{EF392D15-AC08-43AD-BB34-D2B2B5EE2071}"/>
                </a:ext>
              </a:extLst>
            </p:cNvPr>
            <p:cNvSpPr/>
            <p:nvPr/>
          </p:nvSpPr>
          <p:spPr>
            <a:xfrm>
              <a:off x="874658" y="2914408"/>
              <a:ext cx="356891" cy="93902"/>
            </a:xfrm>
            <a:custGeom>
              <a:avLst/>
              <a:gdLst/>
              <a:ahLst/>
              <a:cxnLst/>
              <a:rect l="l" t="t" r="r" b="b"/>
              <a:pathLst>
                <a:path w="13614" h="3582" extrusionOk="0">
                  <a:moveTo>
                    <a:pt x="265" y="0"/>
                  </a:moveTo>
                  <a:cubicBezTo>
                    <a:pt x="117" y="0"/>
                    <a:pt x="0" y="125"/>
                    <a:pt x="0" y="276"/>
                  </a:cubicBezTo>
                  <a:lnTo>
                    <a:pt x="0" y="3293"/>
                  </a:lnTo>
                  <a:cubicBezTo>
                    <a:pt x="0" y="3451"/>
                    <a:pt x="130" y="3581"/>
                    <a:pt x="289" y="3581"/>
                  </a:cubicBezTo>
                  <a:lnTo>
                    <a:pt x="13339" y="3581"/>
                  </a:lnTo>
                  <a:cubicBezTo>
                    <a:pt x="13498" y="3581"/>
                    <a:pt x="13613" y="3451"/>
                    <a:pt x="13613" y="3293"/>
                  </a:cubicBezTo>
                  <a:lnTo>
                    <a:pt x="13613" y="276"/>
                  </a:lnTo>
                  <a:cubicBezTo>
                    <a:pt x="13613" y="117"/>
                    <a:pt x="13498" y="1"/>
                    <a:pt x="13339" y="1"/>
                  </a:cubicBezTo>
                  <a:lnTo>
                    <a:pt x="289" y="1"/>
                  </a:lnTo>
                  <a:cubicBezTo>
                    <a:pt x="281" y="1"/>
                    <a:pt x="273" y="0"/>
                    <a:pt x="265" y="0"/>
                  </a:cubicBezTo>
                  <a:close/>
                </a:path>
              </a:pathLst>
            </a:custGeom>
            <a:solidFill>
              <a:srgbClr val="8B9DAC"/>
            </a:solidFill>
            <a:ln>
              <a:noFill/>
            </a:ln>
          </p:spPr>
          <p:txBody>
            <a:bodyPr spcFirstLastPara="1" wrap="square" lIns="121900" tIns="121900" rIns="121900" bIns="121900" anchor="ctr" anchorCtr="0">
              <a:noAutofit/>
            </a:bodyPr>
            <a:lstStyle/>
            <a:p>
              <a:endParaRPr sz="2400" dirty="0"/>
            </a:p>
          </p:txBody>
        </p:sp>
        <p:sp>
          <p:nvSpPr>
            <p:cNvPr id="153" name="Google Shape;18892;p76">
              <a:extLst>
                <a:ext uri="{FF2B5EF4-FFF2-40B4-BE49-F238E27FC236}">
                  <a16:creationId xmlns:a16="http://schemas.microsoft.com/office/drawing/2014/main" id="{A05646AB-4469-48D5-B7E7-0DE7D88F0142}"/>
                </a:ext>
              </a:extLst>
            </p:cNvPr>
            <p:cNvSpPr/>
            <p:nvPr/>
          </p:nvSpPr>
          <p:spPr>
            <a:xfrm>
              <a:off x="1211442" y="2914434"/>
              <a:ext cx="20107" cy="93876"/>
            </a:xfrm>
            <a:custGeom>
              <a:avLst/>
              <a:gdLst/>
              <a:ahLst/>
              <a:cxnLst/>
              <a:rect l="l" t="t" r="r" b="b"/>
              <a:pathLst>
                <a:path w="767" h="3581" extrusionOk="0">
                  <a:moveTo>
                    <a:pt x="1" y="0"/>
                  </a:moveTo>
                  <a:lnTo>
                    <a:pt x="1" y="3580"/>
                  </a:lnTo>
                  <a:lnTo>
                    <a:pt x="492" y="3580"/>
                  </a:lnTo>
                  <a:cubicBezTo>
                    <a:pt x="651" y="3580"/>
                    <a:pt x="766" y="3450"/>
                    <a:pt x="766" y="3292"/>
                  </a:cubicBezTo>
                  <a:lnTo>
                    <a:pt x="766" y="275"/>
                  </a:lnTo>
                  <a:cubicBezTo>
                    <a:pt x="766" y="116"/>
                    <a:pt x="651" y="0"/>
                    <a:pt x="492" y="0"/>
                  </a:cubicBez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54" name="Google Shape;18893;p76">
              <a:extLst>
                <a:ext uri="{FF2B5EF4-FFF2-40B4-BE49-F238E27FC236}">
                  <a16:creationId xmlns:a16="http://schemas.microsoft.com/office/drawing/2014/main" id="{48A348EE-7B8B-4518-B74A-A3614B84EFFC}"/>
                </a:ext>
              </a:extLst>
            </p:cNvPr>
            <p:cNvSpPr/>
            <p:nvPr/>
          </p:nvSpPr>
          <p:spPr>
            <a:xfrm>
              <a:off x="874658" y="2914408"/>
              <a:ext cx="20081" cy="93902"/>
            </a:xfrm>
            <a:custGeom>
              <a:avLst/>
              <a:gdLst/>
              <a:ahLst/>
              <a:cxnLst/>
              <a:rect l="l" t="t" r="r" b="b"/>
              <a:pathLst>
                <a:path w="766" h="3582" extrusionOk="0">
                  <a:moveTo>
                    <a:pt x="265" y="0"/>
                  </a:moveTo>
                  <a:cubicBezTo>
                    <a:pt x="117" y="0"/>
                    <a:pt x="0" y="125"/>
                    <a:pt x="0" y="276"/>
                  </a:cubicBezTo>
                  <a:lnTo>
                    <a:pt x="0" y="3293"/>
                  </a:lnTo>
                  <a:cubicBezTo>
                    <a:pt x="0" y="3451"/>
                    <a:pt x="130" y="3581"/>
                    <a:pt x="289" y="3581"/>
                  </a:cubicBezTo>
                  <a:lnTo>
                    <a:pt x="765" y="3581"/>
                  </a:lnTo>
                  <a:lnTo>
                    <a:pt x="765" y="1"/>
                  </a:lnTo>
                  <a:lnTo>
                    <a:pt x="289" y="1"/>
                  </a:lnTo>
                  <a:cubicBezTo>
                    <a:pt x="281" y="1"/>
                    <a:pt x="273" y="0"/>
                    <a:pt x="265" y="0"/>
                  </a:cubicBez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55" name="Google Shape;18894;p76">
              <a:extLst>
                <a:ext uri="{FF2B5EF4-FFF2-40B4-BE49-F238E27FC236}">
                  <a16:creationId xmlns:a16="http://schemas.microsoft.com/office/drawing/2014/main" id="{26FC18B3-6AC5-4B09-97B9-66F042E06BC0}"/>
                </a:ext>
              </a:extLst>
            </p:cNvPr>
            <p:cNvSpPr/>
            <p:nvPr/>
          </p:nvSpPr>
          <p:spPr>
            <a:xfrm>
              <a:off x="1171333" y="2945079"/>
              <a:ext cx="34080" cy="34079"/>
            </a:xfrm>
            <a:custGeom>
              <a:avLst/>
              <a:gdLst/>
              <a:ahLst/>
              <a:cxnLst/>
              <a:rect l="l" t="t" r="r" b="b"/>
              <a:pathLst>
                <a:path w="1300" h="1300" extrusionOk="0">
                  <a:moveTo>
                    <a:pt x="650" y="1"/>
                  </a:moveTo>
                  <a:cubicBezTo>
                    <a:pt x="290" y="1"/>
                    <a:pt x="1" y="289"/>
                    <a:pt x="1" y="650"/>
                  </a:cubicBezTo>
                  <a:cubicBezTo>
                    <a:pt x="1" y="1011"/>
                    <a:pt x="290" y="1300"/>
                    <a:pt x="650" y="1300"/>
                  </a:cubicBezTo>
                  <a:cubicBezTo>
                    <a:pt x="1011" y="1300"/>
                    <a:pt x="1300" y="1011"/>
                    <a:pt x="1300" y="650"/>
                  </a:cubicBezTo>
                  <a:cubicBezTo>
                    <a:pt x="1300" y="289"/>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72" name="Google Shape;18895;p76">
              <a:extLst>
                <a:ext uri="{FF2B5EF4-FFF2-40B4-BE49-F238E27FC236}">
                  <a16:creationId xmlns:a16="http://schemas.microsoft.com/office/drawing/2014/main" id="{EB927551-007A-41AF-B90B-B0423E2FFBA5}"/>
                </a:ext>
              </a:extLst>
            </p:cNvPr>
            <p:cNvSpPr/>
            <p:nvPr/>
          </p:nvSpPr>
          <p:spPr>
            <a:xfrm>
              <a:off x="1113451" y="2945079"/>
              <a:ext cx="34080" cy="34079"/>
            </a:xfrm>
            <a:custGeom>
              <a:avLst/>
              <a:gdLst/>
              <a:ahLst/>
              <a:cxnLst/>
              <a:rect l="l" t="t" r="r" b="b"/>
              <a:pathLst>
                <a:path w="1300" h="1300" extrusionOk="0">
                  <a:moveTo>
                    <a:pt x="650" y="1"/>
                  </a:moveTo>
                  <a:cubicBezTo>
                    <a:pt x="289" y="1"/>
                    <a:pt x="0" y="289"/>
                    <a:pt x="0" y="650"/>
                  </a:cubicBezTo>
                  <a:cubicBezTo>
                    <a:pt x="0" y="1011"/>
                    <a:pt x="289" y="1300"/>
                    <a:pt x="650" y="1300"/>
                  </a:cubicBezTo>
                  <a:cubicBezTo>
                    <a:pt x="1011" y="1300"/>
                    <a:pt x="1299" y="1011"/>
                    <a:pt x="1299" y="650"/>
                  </a:cubicBezTo>
                  <a:cubicBezTo>
                    <a:pt x="1299" y="289"/>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73" name="Google Shape;18896;p76">
              <a:extLst>
                <a:ext uri="{FF2B5EF4-FFF2-40B4-BE49-F238E27FC236}">
                  <a16:creationId xmlns:a16="http://schemas.microsoft.com/office/drawing/2014/main" id="{65F8EC9A-94FC-45E5-A913-7721EA76094F}"/>
                </a:ext>
              </a:extLst>
            </p:cNvPr>
            <p:cNvSpPr/>
            <p:nvPr/>
          </p:nvSpPr>
          <p:spPr>
            <a:xfrm>
              <a:off x="898488" y="2956824"/>
              <a:ext cx="197582" cy="10617"/>
            </a:xfrm>
            <a:custGeom>
              <a:avLst/>
              <a:gdLst/>
              <a:ahLst/>
              <a:cxnLst/>
              <a:rect l="l" t="t" r="r" b="b"/>
              <a:pathLst>
                <a:path w="7537" h="405" extrusionOk="0">
                  <a:moveTo>
                    <a:pt x="275" y="0"/>
                  </a:moveTo>
                  <a:cubicBezTo>
                    <a:pt x="5" y="0"/>
                    <a:pt x="1" y="405"/>
                    <a:pt x="261" y="405"/>
                  </a:cubicBezTo>
                  <a:cubicBezTo>
                    <a:pt x="266" y="405"/>
                    <a:pt x="270" y="405"/>
                    <a:pt x="275" y="404"/>
                  </a:cubicBezTo>
                  <a:lnTo>
                    <a:pt x="7262" y="404"/>
                  </a:lnTo>
                  <a:cubicBezTo>
                    <a:pt x="7536" y="404"/>
                    <a:pt x="7536" y="0"/>
                    <a:pt x="7262" y="0"/>
                  </a:cubicBezTo>
                  <a:close/>
                </a:path>
              </a:pathLst>
            </a:custGeom>
            <a:solidFill>
              <a:srgbClr val="6D8192"/>
            </a:solidFill>
            <a:ln>
              <a:noFill/>
            </a:ln>
          </p:spPr>
          <p:txBody>
            <a:bodyPr spcFirstLastPara="1" wrap="square" lIns="121900" tIns="121900" rIns="121900" bIns="121900" anchor="ctr" anchorCtr="0">
              <a:noAutofit/>
            </a:bodyPr>
            <a:lstStyle/>
            <a:p>
              <a:endParaRPr sz="2400" dirty="0"/>
            </a:p>
          </p:txBody>
        </p:sp>
        <p:sp>
          <p:nvSpPr>
            <p:cNvPr id="174" name="Google Shape;18897;p76">
              <a:extLst>
                <a:ext uri="{FF2B5EF4-FFF2-40B4-BE49-F238E27FC236}">
                  <a16:creationId xmlns:a16="http://schemas.microsoft.com/office/drawing/2014/main" id="{676E1C90-65A9-4AC5-88A7-CAD94E2EC9DB}"/>
                </a:ext>
              </a:extLst>
            </p:cNvPr>
            <p:cNvSpPr/>
            <p:nvPr/>
          </p:nvSpPr>
          <p:spPr>
            <a:xfrm>
              <a:off x="874658" y="303515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spcFirstLastPara="1" wrap="square" lIns="121900" tIns="121900" rIns="121900" bIns="121900" anchor="ctr" anchorCtr="0">
              <a:noAutofit/>
            </a:bodyPr>
            <a:lstStyle/>
            <a:p>
              <a:endParaRPr sz="2400" dirty="0"/>
            </a:p>
          </p:txBody>
        </p:sp>
        <p:sp>
          <p:nvSpPr>
            <p:cNvPr id="175" name="Google Shape;18898;p76">
              <a:extLst>
                <a:ext uri="{FF2B5EF4-FFF2-40B4-BE49-F238E27FC236}">
                  <a16:creationId xmlns:a16="http://schemas.microsoft.com/office/drawing/2014/main" id="{719154F3-DC00-48B2-BFB5-BC7813DDE15F}"/>
                </a:ext>
              </a:extLst>
            </p:cNvPr>
            <p:cNvSpPr/>
            <p:nvPr/>
          </p:nvSpPr>
          <p:spPr>
            <a:xfrm>
              <a:off x="1211442" y="303515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76" name="Google Shape;18899;p76">
              <a:extLst>
                <a:ext uri="{FF2B5EF4-FFF2-40B4-BE49-F238E27FC236}">
                  <a16:creationId xmlns:a16="http://schemas.microsoft.com/office/drawing/2014/main" id="{62DC1D66-0B62-4E9C-A6EE-433DF158C02B}"/>
                </a:ext>
              </a:extLst>
            </p:cNvPr>
            <p:cNvSpPr/>
            <p:nvPr/>
          </p:nvSpPr>
          <p:spPr>
            <a:xfrm>
              <a:off x="874658" y="303515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77" name="Google Shape;18900;p76">
              <a:extLst>
                <a:ext uri="{FF2B5EF4-FFF2-40B4-BE49-F238E27FC236}">
                  <a16:creationId xmlns:a16="http://schemas.microsoft.com/office/drawing/2014/main" id="{75D4B108-9840-4A51-B684-E9E7DD5F2684}"/>
                </a:ext>
              </a:extLst>
            </p:cNvPr>
            <p:cNvSpPr/>
            <p:nvPr/>
          </p:nvSpPr>
          <p:spPr>
            <a:xfrm>
              <a:off x="1171333" y="3066167"/>
              <a:ext cx="34080" cy="34106"/>
            </a:xfrm>
            <a:custGeom>
              <a:avLst/>
              <a:gdLst/>
              <a:ahLst/>
              <a:cxnLst/>
              <a:rect l="l" t="t" r="r" b="b"/>
              <a:pathLst>
                <a:path w="1300" h="1301" extrusionOk="0">
                  <a:moveTo>
                    <a:pt x="650" y="1"/>
                  </a:moveTo>
                  <a:cubicBezTo>
                    <a:pt x="290" y="1"/>
                    <a:pt x="1" y="290"/>
                    <a:pt x="1" y="651"/>
                  </a:cubicBezTo>
                  <a:cubicBezTo>
                    <a:pt x="1" y="1011"/>
                    <a:pt x="290" y="1300"/>
                    <a:pt x="650" y="1300"/>
                  </a:cubicBezTo>
                  <a:cubicBezTo>
                    <a:pt x="1011" y="1300"/>
                    <a:pt x="1300" y="1011"/>
                    <a:pt x="1300" y="651"/>
                  </a:cubicBezTo>
                  <a:cubicBezTo>
                    <a:pt x="1300" y="290"/>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78" name="Google Shape;18901;p76">
              <a:extLst>
                <a:ext uri="{FF2B5EF4-FFF2-40B4-BE49-F238E27FC236}">
                  <a16:creationId xmlns:a16="http://schemas.microsoft.com/office/drawing/2014/main" id="{DEBA4112-0655-4467-93A2-493BDBADB515}"/>
                </a:ext>
              </a:extLst>
            </p:cNvPr>
            <p:cNvSpPr/>
            <p:nvPr/>
          </p:nvSpPr>
          <p:spPr>
            <a:xfrm>
              <a:off x="1113451" y="3066167"/>
              <a:ext cx="34080" cy="34106"/>
            </a:xfrm>
            <a:custGeom>
              <a:avLst/>
              <a:gdLst/>
              <a:ahLst/>
              <a:cxnLst/>
              <a:rect l="l" t="t" r="r" b="b"/>
              <a:pathLst>
                <a:path w="1300" h="1301" extrusionOk="0">
                  <a:moveTo>
                    <a:pt x="650" y="1"/>
                  </a:moveTo>
                  <a:cubicBezTo>
                    <a:pt x="289" y="1"/>
                    <a:pt x="0" y="290"/>
                    <a:pt x="0" y="651"/>
                  </a:cubicBezTo>
                  <a:cubicBezTo>
                    <a:pt x="0" y="1011"/>
                    <a:pt x="289" y="1300"/>
                    <a:pt x="650" y="1300"/>
                  </a:cubicBezTo>
                  <a:cubicBezTo>
                    <a:pt x="1011" y="1300"/>
                    <a:pt x="1299" y="1011"/>
                    <a:pt x="1299" y="651"/>
                  </a:cubicBezTo>
                  <a:cubicBezTo>
                    <a:pt x="1299" y="290"/>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79" name="Google Shape;18902;p76">
              <a:extLst>
                <a:ext uri="{FF2B5EF4-FFF2-40B4-BE49-F238E27FC236}">
                  <a16:creationId xmlns:a16="http://schemas.microsoft.com/office/drawing/2014/main" id="{68BF019F-C553-448F-8CE5-CB3F9A72A20F}"/>
                </a:ext>
              </a:extLst>
            </p:cNvPr>
            <p:cNvSpPr/>
            <p:nvPr/>
          </p:nvSpPr>
          <p:spPr>
            <a:xfrm>
              <a:off x="898488" y="3077544"/>
              <a:ext cx="197582" cy="10984"/>
            </a:xfrm>
            <a:custGeom>
              <a:avLst/>
              <a:gdLst/>
              <a:ahLst/>
              <a:cxnLst/>
              <a:rect l="l" t="t" r="r" b="b"/>
              <a:pathLst>
                <a:path w="7537" h="419" extrusionOk="0">
                  <a:moveTo>
                    <a:pt x="275" y="0"/>
                  </a:moveTo>
                  <a:cubicBezTo>
                    <a:pt x="1" y="0"/>
                    <a:pt x="1" y="419"/>
                    <a:pt x="275" y="419"/>
                  </a:cubicBezTo>
                  <a:lnTo>
                    <a:pt x="7262" y="419"/>
                  </a:lnTo>
                  <a:cubicBezTo>
                    <a:pt x="7536" y="419"/>
                    <a:pt x="7536" y="0"/>
                    <a:pt x="7262" y="0"/>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80" name="Google Shape;18903;p76">
              <a:extLst>
                <a:ext uri="{FF2B5EF4-FFF2-40B4-BE49-F238E27FC236}">
                  <a16:creationId xmlns:a16="http://schemas.microsoft.com/office/drawing/2014/main" id="{0806D229-7AA4-4B32-9A22-9BD0BDA9603C}"/>
                </a:ext>
              </a:extLst>
            </p:cNvPr>
            <p:cNvSpPr/>
            <p:nvPr/>
          </p:nvSpPr>
          <p:spPr>
            <a:xfrm>
              <a:off x="874658" y="315587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spcFirstLastPara="1" wrap="square" lIns="121900" tIns="121900" rIns="121900" bIns="121900" anchor="ctr" anchorCtr="0">
              <a:noAutofit/>
            </a:bodyPr>
            <a:lstStyle/>
            <a:p>
              <a:endParaRPr sz="2400" dirty="0"/>
            </a:p>
          </p:txBody>
        </p:sp>
        <p:sp>
          <p:nvSpPr>
            <p:cNvPr id="181" name="Google Shape;18904;p76">
              <a:extLst>
                <a:ext uri="{FF2B5EF4-FFF2-40B4-BE49-F238E27FC236}">
                  <a16:creationId xmlns:a16="http://schemas.microsoft.com/office/drawing/2014/main" id="{2BCA1DA6-9771-4D59-8509-CEA27329E9DF}"/>
                </a:ext>
              </a:extLst>
            </p:cNvPr>
            <p:cNvSpPr/>
            <p:nvPr/>
          </p:nvSpPr>
          <p:spPr>
            <a:xfrm>
              <a:off x="1211442" y="315587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82" name="Google Shape;18905;p76">
              <a:extLst>
                <a:ext uri="{FF2B5EF4-FFF2-40B4-BE49-F238E27FC236}">
                  <a16:creationId xmlns:a16="http://schemas.microsoft.com/office/drawing/2014/main" id="{0D945AF1-C5C5-416E-B0A0-0B1B3E010602}"/>
                </a:ext>
              </a:extLst>
            </p:cNvPr>
            <p:cNvSpPr/>
            <p:nvPr/>
          </p:nvSpPr>
          <p:spPr>
            <a:xfrm>
              <a:off x="874658" y="315587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83" name="Google Shape;18906;p76">
              <a:extLst>
                <a:ext uri="{FF2B5EF4-FFF2-40B4-BE49-F238E27FC236}">
                  <a16:creationId xmlns:a16="http://schemas.microsoft.com/office/drawing/2014/main" id="{C98B1C90-F290-4A0E-A52D-FD9B82CBB1E7}"/>
                </a:ext>
              </a:extLst>
            </p:cNvPr>
            <p:cNvSpPr/>
            <p:nvPr/>
          </p:nvSpPr>
          <p:spPr>
            <a:xfrm>
              <a:off x="1171333" y="3186887"/>
              <a:ext cx="34080" cy="34106"/>
            </a:xfrm>
            <a:custGeom>
              <a:avLst/>
              <a:gdLst/>
              <a:ahLst/>
              <a:cxnLst/>
              <a:rect l="l" t="t" r="r" b="b"/>
              <a:pathLst>
                <a:path w="1300" h="1301" extrusionOk="0">
                  <a:moveTo>
                    <a:pt x="650" y="1"/>
                  </a:moveTo>
                  <a:cubicBezTo>
                    <a:pt x="290" y="1"/>
                    <a:pt x="1" y="290"/>
                    <a:pt x="1" y="650"/>
                  </a:cubicBezTo>
                  <a:cubicBezTo>
                    <a:pt x="1" y="1011"/>
                    <a:pt x="290" y="1300"/>
                    <a:pt x="650" y="1300"/>
                  </a:cubicBezTo>
                  <a:cubicBezTo>
                    <a:pt x="1011" y="1300"/>
                    <a:pt x="1300" y="1011"/>
                    <a:pt x="1300" y="650"/>
                  </a:cubicBezTo>
                  <a:cubicBezTo>
                    <a:pt x="1300" y="290"/>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84" name="Google Shape;18907;p76">
              <a:extLst>
                <a:ext uri="{FF2B5EF4-FFF2-40B4-BE49-F238E27FC236}">
                  <a16:creationId xmlns:a16="http://schemas.microsoft.com/office/drawing/2014/main" id="{6DB5CAA9-8380-4EAE-AC2F-03B3530D17AF}"/>
                </a:ext>
              </a:extLst>
            </p:cNvPr>
            <p:cNvSpPr/>
            <p:nvPr/>
          </p:nvSpPr>
          <p:spPr>
            <a:xfrm>
              <a:off x="1113451" y="3186887"/>
              <a:ext cx="34080" cy="34106"/>
            </a:xfrm>
            <a:custGeom>
              <a:avLst/>
              <a:gdLst/>
              <a:ahLst/>
              <a:cxnLst/>
              <a:rect l="l" t="t" r="r" b="b"/>
              <a:pathLst>
                <a:path w="1300" h="1301" extrusionOk="0">
                  <a:moveTo>
                    <a:pt x="650" y="1"/>
                  </a:moveTo>
                  <a:cubicBezTo>
                    <a:pt x="289" y="1"/>
                    <a:pt x="0" y="290"/>
                    <a:pt x="0" y="650"/>
                  </a:cubicBezTo>
                  <a:cubicBezTo>
                    <a:pt x="0" y="1011"/>
                    <a:pt x="289" y="1300"/>
                    <a:pt x="650" y="1300"/>
                  </a:cubicBezTo>
                  <a:cubicBezTo>
                    <a:pt x="1011" y="1300"/>
                    <a:pt x="1299" y="1011"/>
                    <a:pt x="1299" y="650"/>
                  </a:cubicBezTo>
                  <a:cubicBezTo>
                    <a:pt x="1299" y="290"/>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85" name="Google Shape;18908;p76">
              <a:extLst>
                <a:ext uri="{FF2B5EF4-FFF2-40B4-BE49-F238E27FC236}">
                  <a16:creationId xmlns:a16="http://schemas.microsoft.com/office/drawing/2014/main" id="{C0B4D1CF-E44C-4231-94E4-727F830DCEEB}"/>
                </a:ext>
              </a:extLst>
            </p:cNvPr>
            <p:cNvSpPr/>
            <p:nvPr/>
          </p:nvSpPr>
          <p:spPr>
            <a:xfrm>
              <a:off x="898488" y="3198631"/>
              <a:ext cx="197582" cy="10617"/>
            </a:xfrm>
            <a:custGeom>
              <a:avLst/>
              <a:gdLst/>
              <a:ahLst/>
              <a:cxnLst/>
              <a:rect l="l" t="t" r="r" b="b"/>
              <a:pathLst>
                <a:path w="7537" h="405" extrusionOk="0">
                  <a:moveTo>
                    <a:pt x="275" y="0"/>
                  </a:moveTo>
                  <a:cubicBezTo>
                    <a:pt x="1" y="0"/>
                    <a:pt x="1" y="405"/>
                    <a:pt x="275" y="405"/>
                  </a:cubicBezTo>
                  <a:lnTo>
                    <a:pt x="7262" y="405"/>
                  </a:lnTo>
                  <a:cubicBezTo>
                    <a:pt x="7536" y="405"/>
                    <a:pt x="7536" y="0"/>
                    <a:pt x="7262" y="0"/>
                  </a:cubicBezTo>
                  <a:close/>
                </a:path>
              </a:pathLst>
            </a:custGeom>
            <a:solidFill>
              <a:srgbClr val="6D8192"/>
            </a:solidFill>
            <a:ln>
              <a:noFill/>
            </a:ln>
          </p:spPr>
          <p:txBody>
            <a:bodyPr spcFirstLastPara="1" wrap="square" lIns="121900" tIns="121900" rIns="121900" bIns="121900" anchor="ctr" anchorCtr="0">
              <a:noAutofit/>
            </a:bodyPr>
            <a:lstStyle/>
            <a:p>
              <a:endParaRPr sz="2400" dirty="0"/>
            </a:p>
          </p:txBody>
        </p:sp>
        <p:sp>
          <p:nvSpPr>
            <p:cNvPr id="186" name="Google Shape;18909;p76">
              <a:extLst>
                <a:ext uri="{FF2B5EF4-FFF2-40B4-BE49-F238E27FC236}">
                  <a16:creationId xmlns:a16="http://schemas.microsoft.com/office/drawing/2014/main" id="{40ABB6CB-1252-4C71-AA3E-268D24B68B9F}"/>
                </a:ext>
              </a:extLst>
            </p:cNvPr>
            <p:cNvSpPr/>
            <p:nvPr/>
          </p:nvSpPr>
          <p:spPr>
            <a:xfrm>
              <a:off x="898488" y="3094924"/>
              <a:ext cx="30305" cy="10643"/>
            </a:xfrm>
            <a:custGeom>
              <a:avLst/>
              <a:gdLst/>
              <a:ahLst/>
              <a:cxnLst/>
              <a:rect l="l" t="t" r="r" b="b"/>
              <a:pathLst>
                <a:path w="1156" h="406" extrusionOk="0">
                  <a:moveTo>
                    <a:pt x="261" y="1"/>
                  </a:moveTo>
                  <a:cubicBezTo>
                    <a:pt x="1" y="1"/>
                    <a:pt x="5" y="405"/>
                    <a:pt x="275" y="405"/>
                  </a:cubicBezTo>
                  <a:lnTo>
                    <a:pt x="881" y="405"/>
                  </a:lnTo>
                  <a:cubicBezTo>
                    <a:pt x="1156" y="405"/>
                    <a:pt x="1156" y="1"/>
                    <a:pt x="881" y="1"/>
                  </a:cubicBezTo>
                  <a:lnTo>
                    <a:pt x="275" y="1"/>
                  </a:lnTo>
                  <a:cubicBezTo>
                    <a:pt x="270" y="1"/>
                    <a:pt x="266" y="1"/>
                    <a:pt x="261"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grpSp>
      <p:sp>
        <p:nvSpPr>
          <p:cNvPr id="251" name="Circle: Hollow 27">
            <a:extLst>
              <a:ext uri="{FF2B5EF4-FFF2-40B4-BE49-F238E27FC236}">
                <a16:creationId xmlns:a16="http://schemas.microsoft.com/office/drawing/2014/main" id="{E3703234-C9D6-46B6-8234-545D8924A966}"/>
              </a:ext>
            </a:extLst>
          </p:cNvPr>
          <p:cNvSpPr/>
          <p:nvPr/>
        </p:nvSpPr>
        <p:spPr>
          <a:xfrm>
            <a:off x="4815153" y="2223245"/>
            <a:ext cx="1714600" cy="1714600"/>
          </a:xfrm>
          <a:prstGeom prst="donut">
            <a:avLst>
              <a:gd name="adj" fmla="val 127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2" name="Rectangle 32">
            <a:extLst>
              <a:ext uri="{FF2B5EF4-FFF2-40B4-BE49-F238E27FC236}">
                <a16:creationId xmlns:a16="http://schemas.microsoft.com/office/drawing/2014/main" id="{0D0A8A13-D898-49C2-8222-FB4525B523AD}"/>
              </a:ext>
            </a:extLst>
          </p:cNvPr>
          <p:cNvSpPr/>
          <p:nvPr/>
        </p:nvSpPr>
        <p:spPr>
          <a:xfrm>
            <a:off x="4640740" y="3720148"/>
            <a:ext cx="2223449" cy="2176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ttangolo 4">
            <a:extLst>
              <a:ext uri="{FF2B5EF4-FFF2-40B4-BE49-F238E27FC236}">
                <a16:creationId xmlns:a16="http://schemas.microsoft.com/office/drawing/2014/main" id="{6A961704-0304-455A-B854-ED69ED5D42C2}"/>
              </a:ext>
            </a:extLst>
          </p:cNvPr>
          <p:cNvSpPr/>
          <p:nvPr/>
        </p:nvSpPr>
        <p:spPr>
          <a:xfrm>
            <a:off x="-124579" y="4276766"/>
            <a:ext cx="2336152" cy="461665"/>
          </a:xfrm>
          <a:prstGeom prst="rect">
            <a:avLst/>
          </a:prstGeom>
        </p:spPr>
        <p:txBody>
          <a:bodyPr wrap="none">
            <a:spAutoFit/>
          </a:bodyPr>
          <a:lstStyle/>
          <a:p>
            <a:pPr lvl="2" algn="ctr" defTabSz="914377">
              <a:defRPr/>
            </a:pPr>
            <a:r>
              <a:rPr lang="it-IT" sz="1200" dirty="0">
                <a:solidFill>
                  <a:schemeClr val="tx1">
                    <a:lumMod val="50000"/>
                    <a:lumOff val="50000"/>
                  </a:schemeClr>
                </a:solidFill>
                <a:latin typeface="Josefin Sans" panose="020B0604020202020204" charset="0"/>
              </a:rPr>
              <a:t>Definizione degli </a:t>
            </a:r>
          </a:p>
          <a:p>
            <a:pPr lvl="2" algn="ctr" defTabSz="914377">
              <a:defRPr/>
            </a:pPr>
            <a:r>
              <a:rPr lang="it-IT" sz="1200" dirty="0">
                <a:solidFill>
                  <a:schemeClr val="tx1">
                    <a:lumMod val="50000"/>
                    <a:lumOff val="50000"/>
                  </a:schemeClr>
                </a:solidFill>
                <a:latin typeface="Josefin Sans" panose="020B0604020202020204" charset="0"/>
              </a:rPr>
              <a:t>obiettivi di design</a:t>
            </a:r>
          </a:p>
        </p:txBody>
      </p:sp>
      <p:sp>
        <p:nvSpPr>
          <p:cNvPr id="82" name="Rettangolo 81">
            <a:extLst>
              <a:ext uri="{FF2B5EF4-FFF2-40B4-BE49-F238E27FC236}">
                <a16:creationId xmlns:a16="http://schemas.microsoft.com/office/drawing/2014/main" id="{B376355C-49C2-4652-9FF1-89FD5B3940B8}"/>
              </a:ext>
            </a:extLst>
          </p:cNvPr>
          <p:cNvSpPr/>
          <p:nvPr/>
        </p:nvSpPr>
        <p:spPr>
          <a:xfrm>
            <a:off x="1610149" y="4505616"/>
            <a:ext cx="3030060" cy="461665"/>
          </a:xfrm>
          <a:prstGeom prst="rect">
            <a:avLst/>
          </a:prstGeom>
        </p:spPr>
        <p:txBody>
          <a:bodyPr wrap="none">
            <a:spAutoFit/>
          </a:bodyPr>
          <a:lstStyle/>
          <a:p>
            <a:pPr lvl="2" algn="ctr" defTabSz="914377">
              <a:defRPr/>
            </a:pPr>
            <a:r>
              <a:rPr lang="it-IT" sz="1200" dirty="0">
                <a:solidFill>
                  <a:schemeClr val="tx1">
                    <a:lumMod val="50000"/>
                    <a:lumOff val="50000"/>
                  </a:schemeClr>
                </a:solidFill>
                <a:latin typeface="Josefin Sans" panose="020B0604020202020204" charset="0"/>
              </a:rPr>
              <a:t>Decomposizione del sistema</a:t>
            </a:r>
          </a:p>
          <a:p>
            <a:pPr lvl="2" algn="ctr" defTabSz="914377">
              <a:defRPr/>
            </a:pPr>
            <a:r>
              <a:rPr lang="it-IT" sz="1200" dirty="0">
                <a:solidFill>
                  <a:schemeClr val="tx1">
                    <a:lumMod val="50000"/>
                    <a:lumOff val="50000"/>
                  </a:schemeClr>
                </a:solidFill>
                <a:latin typeface="Josefin Sans" panose="020B0604020202020204" charset="0"/>
              </a:rPr>
              <a:t>In sottosistemi</a:t>
            </a:r>
          </a:p>
        </p:txBody>
      </p:sp>
      <p:sp>
        <p:nvSpPr>
          <p:cNvPr id="83" name="TextBox 54">
            <a:extLst>
              <a:ext uri="{FF2B5EF4-FFF2-40B4-BE49-F238E27FC236}">
                <a16:creationId xmlns:a16="http://schemas.microsoft.com/office/drawing/2014/main" id="{798CB782-66F3-4447-9074-CD0038C94C06}"/>
              </a:ext>
            </a:extLst>
          </p:cNvPr>
          <p:cNvSpPr txBox="1"/>
          <p:nvPr/>
        </p:nvSpPr>
        <p:spPr>
          <a:xfrm>
            <a:off x="4788460" y="3967116"/>
            <a:ext cx="1906120" cy="584775"/>
          </a:xfrm>
          <a:prstGeom prst="rect">
            <a:avLst/>
          </a:prstGeom>
          <a:noFill/>
        </p:spPr>
        <p:txBody>
          <a:bodyPr wrap="square" rtlCol="0">
            <a:spAutoFit/>
          </a:bodyPr>
          <a:lstStyle/>
          <a:p>
            <a:pPr lvl="0" algn="ctr">
              <a:defRPr/>
            </a:pPr>
            <a:r>
              <a:rPr lang="en-GB" sz="1600" dirty="0">
                <a:latin typeface="Lilita One" panose="020B0604020202020204" charset="0"/>
                <a:ea typeface="Noto Sans" panose="020B0502040504020204" pitchFamily="34"/>
                <a:cs typeface="Noto Sans" panose="020B0502040504020204" pitchFamily="34"/>
              </a:rPr>
              <a:t>Gestione dei Dati</a:t>
            </a:r>
          </a:p>
          <a:p>
            <a:pPr lvl="0" algn="ctr">
              <a:defRPr/>
            </a:pPr>
            <a:r>
              <a:rPr lang="en-GB" sz="1600" dirty="0">
                <a:latin typeface="Lilita One" panose="020B0604020202020204" charset="0"/>
                <a:ea typeface="Noto Sans" panose="020B0502040504020204" pitchFamily="34"/>
                <a:cs typeface="Noto Sans" panose="020B0502040504020204" pitchFamily="34"/>
              </a:rPr>
              <a:t>Persistenti</a:t>
            </a:r>
          </a:p>
        </p:txBody>
      </p:sp>
      <p:sp>
        <p:nvSpPr>
          <p:cNvPr id="85" name="TextBox 54">
            <a:extLst>
              <a:ext uri="{FF2B5EF4-FFF2-40B4-BE49-F238E27FC236}">
                <a16:creationId xmlns:a16="http://schemas.microsoft.com/office/drawing/2014/main" id="{D57BB472-493E-40F8-BB99-F30F9CDDF7DB}"/>
              </a:ext>
            </a:extLst>
          </p:cNvPr>
          <p:cNvSpPr txBox="1"/>
          <p:nvPr/>
        </p:nvSpPr>
        <p:spPr>
          <a:xfrm>
            <a:off x="7256633" y="3956996"/>
            <a:ext cx="2139953" cy="584775"/>
          </a:xfrm>
          <a:prstGeom prst="rect">
            <a:avLst/>
          </a:prstGeom>
          <a:noFill/>
        </p:spPr>
        <p:txBody>
          <a:bodyPr wrap="square" rtlCol="0">
            <a:spAutoFit/>
          </a:bodyPr>
          <a:lstStyle/>
          <a:p>
            <a:pPr lvl="0" algn="ctr">
              <a:defRPr/>
            </a:pPr>
            <a:r>
              <a:rPr lang="en-GB" sz="1600" dirty="0">
                <a:latin typeface="Lilita One" panose="020B0604020202020204" charset="0"/>
                <a:ea typeface="Noto Sans" panose="020B0502040504020204" pitchFamily="34"/>
                <a:cs typeface="Noto Sans" panose="020B0502040504020204" pitchFamily="34"/>
              </a:rPr>
              <a:t>Mapping Hardware/Software</a:t>
            </a:r>
          </a:p>
        </p:txBody>
      </p:sp>
      <p:sp>
        <p:nvSpPr>
          <p:cNvPr id="86" name="Circle: Hollow 1">
            <a:extLst>
              <a:ext uri="{FF2B5EF4-FFF2-40B4-BE49-F238E27FC236}">
                <a16:creationId xmlns:a16="http://schemas.microsoft.com/office/drawing/2014/main" id="{269AB3FC-680E-438E-ABBB-2E610D5BD628}"/>
              </a:ext>
            </a:extLst>
          </p:cNvPr>
          <p:cNvSpPr/>
          <p:nvPr/>
        </p:nvSpPr>
        <p:spPr>
          <a:xfrm>
            <a:off x="9926583" y="2223245"/>
            <a:ext cx="1714600" cy="1714600"/>
          </a:xfrm>
          <a:prstGeom prst="donut">
            <a:avLst>
              <a:gd name="adj" fmla="val 12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89" name="TextBox 54">
            <a:extLst>
              <a:ext uri="{FF2B5EF4-FFF2-40B4-BE49-F238E27FC236}">
                <a16:creationId xmlns:a16="http://schemas.microsoft.com/office/drawing/2014/main" id="{8AB54065-D799-47A3-B783-67E2DACCE851}"/>
              </a:ext>
            </a:extLst>
          </p:cNvPr>
          <p:cNvSpPr txBox="1"/>
          <p:nvPr/>
        </p:nvSpPr>
        <p:spPr>
          <a:xfrm>
            <a:off x="9721496" y="3967115"/>
            <a:ext cx="2139953" cy="584775"/>
          </a:xfrm>
          <a:prstGeom prst="rect">
            <a:avLst/>
          </a:prstGeom>
          <a:noFill/>
        </p:spPr>
        <p:txBody>
          <a:bodyPr wrap="square" rtlCol="0">
            <a:spAutoFit/>
          </a:bodyPr>
          <a:lstStyle/>
          <a:p>
            <a:pPr lvl="0" algn="ctr">
              <a:defRPr/>
            </a:pPr>
            <a:r>
              <a:rPr lang="en-GB" sz="1600" dirty="0">
                <a:latin typeface="Lilita One" panose="020B0604020202020204" charset="0"/>
                <a:ea typeface="Noto Sans" panose="020B0502040504020204" pitchFamily="34"/>
                <a:cs typeface="Noto Sans" panose="020B0502040504020204" pitchFamily="34"/>
              </a:rPr>
              <a:t>Servizi dei Sottosistemi</a:t>
            </a:r>
          </a:p>
        </p:txBody>
      </p:sp>
      <p:grpSp>
        <p:nvGrpSpPr>
          <p:cNvPr id="91" name="Google Shape;14245;p73">
            <a:extLst>
              <a:ext uri="{FF2B5EF4-FFF2-40B4-BE49-F238E27FC236}">
                <a16:creationId xmlns:a16="http://schemas.microsoft.com/office/drawing/2014/main" id="{D5B9B6CD-F35B-48C7-B25B-D4142CBB5547}"/>
              </a:ext>
            </a:extLst>
          </p:cNvPr>
          <p:cNvGrpSpPr/>
          <p:nvPr/>
        </p:nvGrpSpPr>
        <p:grpSpPr>
          <a:xfrm>
            <a:off x="7872706" y="2636401"/>
            <a:ext cx="812907" cy="766091"/>
            <a:chOff x="1750184" y="2413530"/>
            <a:chExt cx="359730" cy="359441"/>
          </a:xfrm>
        </p:grpSpPr>
        <p:sp>
          <p:nvSpPr>
            <p:cNvPr id="92" name="Google Shape;14246;p73">
              <a:extLst>
                <a:ext uri="{FF2B5EF4-FFF2-40B4-BE49-F238E27FC236}">
                  <a16:creationId xmlns:a16="http://schemas.microsoft.com/office/drawing/2014/main" id="{9A1AE292-7D8D-48D0-828E-05420C7A140F}"/>
                </a:ext>
              </a:extLst>
            </p:cNvPr>
            <p:cNvSpPr/>
            <p:nvPr/>
          </p:nvSpPr>
          <p:spPr>
            <a:xfrm>
              <a:off x="1867074" y="2496981"/>
              <a:ext cx="58000" cy="64965"/>
            </a:xfrm>
            <a:custGeom>
              <a:avLst/>
              <a:gdLst/>
              <a:ahLst/>
              <a:cxnLst/>
              <a:rect l="l" t="t" r="r" b="b"/>
              <a:pathLst>
                <a:path w="2215" h="2481" extrusionOk="0">
                  <a:moveTo>
                    <a:pt x="1203" y="0"/>
                  </a:moveTo>
                  <a:lnTo>
                    <a:pt x="335" y="878"/>
                  </a:lnTo>
                  <a:cubicBezTo>
                    <a:pt x="1" y="1202"/>
                    <a:pt x="1" y="1736"/>
                    <a:pt x="335" y="2070"/>
                  </a:cubicBezTo>
                  <a:lnTo>
                    <a:pt x="745" y="2481"/>
                  </a:lnTo>
                  <a:lnTo>
                    <a:pt x="2214" y="1011"/>
                  </a:lnTo>
                  <a:lnTo>
                    <a:pt x="1203" y="0"/>
                  </a:ln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93" name="Google Shape;14247;p73">
              <a:extLst>
                <a:ext uri="{FF2B5EF4-FFF2-40B4-BE49-F238E27FC236}">
                  <a16:creationId xmlns:a16="http://schemas.microsoft.com/office/drawing/2014/main" id="{3F1E2B06-80F9-414D-9A76-26CCBBB38B61}"/>
                </a:ext>
              </a:extLst>
            </p:cNvPr>
            <p:cNvSpPr/>
            <p:nvPr/>
          </p:nvSpPr>
          <p:spPr>
            <a:xfrm>
              <a:off x="1824863" y="2413530"/>
              <a:ext cx="285050" cy="285312"/>
            </a:xfrm>
            <a:custGeom>
              <a:avLst/>
              <a:gdLst/>
              <a:ahLst/>
              <a:cxnLst/>
              <a:rect l="l" t="t" r="r" b="b"/>
              <a:pathLst>
                <a:path w="10886" h="10896" extrusionOk="0">
                  <a:moveTo>
                    <a:pt x="2033" y="1"/>
                  </a:moveTo>
                  <a:cubicBezTo>
                    <a:pt x="1851" y="1"/>
                    <a:pt x="1670" y="29"/>
                    <a:pt x="1498" y="77"/>
                  </a:cubicBezTo>
                  <a:cubicBezTo>
                    <a:pt x="1336" y="125"/>
                    <a:pt x="1279" y="335"/>
                    <a:pt x="1403" y="449"/>
                  </a:cubicBezTo>
                  <a:lnTo>
                    <a:pt x="2519" y="1565"/>
                  </a:lnTo>
                  <a:cubicBezTo>
                    <a:pt x="2586" y="1632"/>
                    <a:pt x="2643" y="1718"/>
                    <a:pt x="2672" y="1804"/>
                  </a:cubicBezTo>
                  <a:cubicBezTo>
                    <a:pt x="2843" y="2243"/>
                    <a:pt x="2510" y="2720"/>
                    <a:pt x="2033" y="2720"/>
                  </a:cubicBezTo>
                  <a:cubicBezTo>
                    <a:pt x="1956" y="2720"/>
                    <a:pt x="1870" y="2701"/>
                    <a:pt x="1794" y="2672"/>
                  </a:cubicBezTo>
                  <a:cubicBezTo>
                    <a:pt x="1708" y="2643"/>
                    <a:pt x="1622" y="2586"/>
                    <a:pt x="1556" y="2519"/>
                  </a:cubicBezTo>
                  <a:lnTo>
                    <a:pt x="439" y="1403"/>
                  </a:lnTo>
                  <a:cubicBezTo>
                    <a:pt x="397" y="1360"/>
                    <a:pt x="341" y="1340"/>
                    <a:pt x="285" y="1340"/>
                  </a:cubicBezTo>
                  <a:cubicBezTo>
                    <a:pt x="192" y="1340"/>
                    <a:pt x="101" y="1397"/>
                    <a:pt x="77" y="1499"/>
                  </a:cubicBezTo>
                  <a:cubicBezTo>
                    <a:pt x="20" y="1680"/>
                    <a:pt x="1" y="1861"/>
                    <a:pt x="1" y="2042"/>
                  </a:cubicBezTo>
                  <a:cubicBezTo>
                    <a:pt x="1" y="3120"/>
                    <a:pt x="831" y="4008"/>
                    <a:pt x="1909" y="4065"/>
                  </a:cubicBezTo>
                  <a:lnTo>
                    <a:pt x="2042" y="4084"/>
                  </a:lnTo>
                  <a:cubicBezTo>
                    <a:pt x="2242" y="4084"/>
                    <a:pt x="2443" y="4055"/>
                    <a:pt x="2634" y="3989"/>
                  </a:cubicBezTo>
                  <a:cubicBezTo>
                    <a:pt x="2681" y="3979"/>
                    <a:pt x="2719" y="3960"/>
                    <a:pt x="2758" y="3950"/>
                  </a:cubicBezTo>
                  <a:lnTo>
                    <a:pt x="6946" y="8138"/>
                  </a:lnTo>
                  <a:cubicBezTo>
                    <a:pt x="6927" y="8177"/>
                    <a:pt x="6917" y="8215"/>
                    <a:pt x="6907" y="8262"/>
                  </a:cubicBezTo>
                  <a:cubicBezTo>
                    <a:pt x="6841" y="8453"/>
                    <a:pt x="6812" y="8654"/>
                    <a:pt x="6812" y="8854"/>
                  </a:cubicBezTo>
                  <a:lnTo>
                    <a:pt x="6831" y="8987"/>
                  </a:lnTo>
                  <a:cubicBezTo>
                    <a:pt x="6888" y="10065"/>
                    <a:pt x="7776" y="10895"/>
                    <a:pt x="8854" y="10895"/>
                  </a:cubicBezTo>
                  <a:cubicBezTo>
                    <a:pt x="9035" y="10895"/>
                    <a:pt x="9216" y="10876"/>
                    <a:pt x="9388" y="10819"/>
                  </a:cubicBezTo>
                  <a:cubicBezTo>
                    <a:pt x="9569" y="10781"/>
                    <a:pt x="9617" y="10552"/>
                    <a:pt x="9483" y="10438"/>
                  </a:cubicBezTo>
                  <a:lnTo>
                    <a:pt x="8367" y="9331"/>
                  </a:lnTo>
                  <a:cubicBezTo>
                    <a:pt x="8300" y="9264"/>
                    <a:pt x="8243" y="9178"/>
                    <a:pt x="8214" y="9092"/>
                  </a:cubicBezTo>
                  <a:cubicBezTo>
                    <a:pt x="8043" y="8644"/>
                    <a:pt x="8367" y="8177"/>
                    <a:pt x="8844" y="8177"/>
                  </a:cubicBezTo>
                  <a:cubicBezTo>
                    <a:pt x="8920" y="8177"/>
                    <a:pt x="9006" y="8186"/>
                    <a:pt x="9083" y="8224"/>
                  </a:cubicBezTo>
                  <a:cubicBezTo>
                    <a:pt x="9178" y="8253"/>
                    <a:pt x="9254" y="8301"/>
                    <a:pt x="9331" y="8377"/>
                  </a:cubicBezTo>
                  <a:lnTo>
                    <a:pt x="10437" y="9484"/>
                  </a:lnTo>
                  <a:cubicBezTo>
                    <a:pt x="10485" y="9531"/>
                    <a:pt x="10543" y="9553"/>
                    <a:pt x="10600" y="9553"/>
                  </a:cubicBezTo>
                  <a:cubicBezTo>
                    <a:pt x="10692" y="9553"/>
                    <a:pt x="10780" y="9494"/>
                    <a:pt x="10809" y="9388"/>
                  </a:cubicBezTo>
                  <a:cubicBezTo>
                    <a:pt x="10867" y="9216"/>
                    <a:pt x="10886" y="9035"/>
                    <a:pt x="10886" y="8854"/>
                  </a:cubicBezTo>
                  <a:cubicBezTo>
                    <a:pt x="10886" y="7785"/>
                    <a:pt x="10046" y="6898"/>
                    <a:pt x="8978" y="6831"/>
                  </a:cubicBezTo>
                  <a:lnTo>
                    <a:pt x="8844" y="6812"/>
                  </a:lnTo>
                  <a:cubicBezTo>
                    <a:pt x="8644" y="6812"/>
                    <a:pt x="8443" y="6851"/>
                    <a:pt x="8253" y="6908"/>
                  </a:cubicBezTo>
                  <a:lnTo>
                    <a:pt x="8129" y="6946"/>
                  </a:lnTo>
                  <a:lnTo>
                    <a:pt x="3941" y="2758"/>
                  </a:lnTo>
                  <a:cubicBezTo>
                    <a:pt x="3960" y="2720"/>
                    <a:pt x="3969" y="2682"/>
                    <a:pt x="3979" y="2643"/>
                  </a:cubicBezTo>
                  <a:cubicBezTo>
                    <a:pt x="4045" y="2453"/>
                    <a:pt x="4074" y="2252"/>
                    <a:pt x="4074" y="2052"/>
                  </a:cubicBezTo>
                  <a:lnTo>
                    <a:pt x="4065" y="1909"/>
                  </a:lnTo>
                  <a:cubicBezTo>
                    <a:pt x="3998" y="840"/>
                    <a:pt x="3111" y="10"/>
                    <a:pt x="2033" y="1"/>
                  </a:cubicBezTo>
                  <a:close/>
                </a:path>
              </a:pathLst>
            </a:custGeom>
            <a:solidFill>
              <a:srgbClr val="CDD7DF"/>
            </a:solidFill>
            <a:ln>
              <a:noFill/>
            </a:ln>
          </p:spPr>
          <p:txBody>
            <a:bodyPr spcFirstLastPara="1" wrap="square" lIns="121900" tIns="121900" rIns="121900" bIns="121900" anchor="ctr" anchorCtr="0">
              <a:noAutofit/>
            </a:bodyPr>
            <a:lstStyle/>
            <a:p>
              <a:endParaRPr sz="2400" dirty="0"/>
            </a:p>
          </p:txBody>
        </p:sp>
        <p:sp>
          <p:nvSpPr>
            <p:cNvPr id="94" name="Google Shape;14248;p73">
              <a:extLst>
                <a:ext uri="{FF2B5EF4-FFF2-40B4-BE49-F238E27FC236}">
                  <a16:creationId xmlns:a16="http://schemas.microsoft.com/office/drawing/2014/main" id="{EB124873-860D-43EA-8BD6-B5E1C6F0CB0D}"/>
                </a:ext>
              </a:extLst>
            </p:cNvPr>
            <p:cNvSpPr/>
            <p:nvPr/>
          </p:nvSpPr>
          <p:spPr>
            <a:xfrm>
              <a:off x="1893808" y="2482737"/>
              <a:ext cx="147160" cy="146898"/>
            </a:xfrm>
            <a:custGeom>
              <a:avLst/>
              <a:gdLst/>
              <a:ahLst/>
              <a:cxnLst/>
              <a:rect l="l" t="t" r="r" b="b"/>
              <a:pathLst>
                <a:path w="5620" h="5610" extrusionOk="0">
                  <a:moveTo>
                    <a:pt x="1365" y="0"/>
                  </a:moveTo>
                  <a:lnTo>
                    <a:pt x="1" y="1346"/>
                  </a:lnTo>
                  <a:cubicBezTo>
                    <a:pt x="39" y="1336"/>
                    <a:pt x="77" y="1317"/>
                    <a:pt x="115" y="1307"/>
                  </a:cubicBezTo>
                  <a:lnTo>
                    <a:pt x="4303" y="5495"/>
                  </a:lnTo>
                  <a:cubicBezTo>
                    <a:pt x="4294" y="5534"/>
                    <a:pt x="4274" y="5572"/>
                    <a:pt x="4265" y="5610"/>
                  </a:cubicBezTo>
                  <a:lnTo>
                    <a:pt x="5620" y="4255"/>
                  </a:lnTo>
                  <a:lnTo>
                    <a:pt x="5620" y="4255"/>
                  </a:lnTo>
                  <a:lnTo>
                    <a:pt x="5505" y="4303"/>
                  </a:lnTo>
                  <a:lnTo>
                    <a:pt x="1327" y="115"/>
                  </a:lnTo>
                  <a:cubicBezTo>
                    <a:pt x="1336" y="77"/>
                    <a:pt x="1346" y="39"/>
                    <a:pt x="1365" y="0"/>
                  </a:cubicBezTo>
                  <a:close/>
                </a:path>
              </a:pathLst>
            </a:custGeom>
            <a:solidFill>
              <a:srgbClr val="9BAFBF"/>
            </a:solidFill>
            <a:ln>
              <a:noFill/>
            </a:ln>
          </p:spPr>
          <p:txBody>
            <a:bodyPr spcFirstLastPara="1" wrap="square" lIns="121900" tIns="121900" rIns="121900" bIns="121900" anchor="ctr" anchorCtr="0">
              <a:noAutofit/>
            </a:bodyPr>
            <a:lstStyle/>
            <a:p>
              <a:endParaRPr sz="2400" dirty="0"/>
            </a:p>
          </p:txBody>
        </p:sp>
        <p:sp>
          <p:nvSpPr>
            <p:cNvPr id="95" name="Google Shape;14249;p73">
              <a:extLst>
                <a:ext uri="{FF2B5EF4-FFF2-40B4-BE49-F238E27FC236}">
                  <a16:creationId xmlns:a16="http://schemas.microsoft.com/office/drawing/2014/main" id="{A05AB37A-04C0-4907-ADF4-4B067A79C722}"/>
                </a:ext>
              </a:extLst>
            </p:cNvPr>
            <p:cNvSpPr/>
            <p:nvPr/>
          </p:nvSpPr>
          <p:spPr>
            <a:xfrm>
              <a:off x="1787654" y="2492294"/>
              <a:ext cx="245065" cy="246767"/>
            </a:xfrm>
            <a:custGeom>
              <a:avLst/>
              <a:gdLst/>
              <a:ahLst/>
              <a:cxnLst/>
              <a:rect l="l" t="t" r="r" b="b"/>
              <a:pathLst>
                <a:path w="9359" h="9424" extrusionOk="0">
                  <a:moveTo>
                    <a:pt x="6073" y="0"/>
                  </a:moveTo>
                  <a:cubicBezTo>
                    <a:pt x="5922" y="0"/>
                    <a:pt x="5772" y="60"/>
                    <a:pt x="5657" y="179"/>
                  </a:cubicBezTo>
                  <a:lnTo>
                    <a:pt x="2853" y="2984"/>
                  </a:lnTo>
                  <a:cubicBezTo>
                    <a:pt x="2557" y="3270"/>
                    <a:pt x="2557" y="3747"/>
                    <a:pt x="2853" y="4033"/>
                  </a:cubicBezTo>
                  <a:lnTo>
                    <a:pt x="2957" y="4148"/>
                  </a:lnTo>
                  <a:lnTo>
                    <a:pt x="0" y="7105"/>
                  </a:lnTo>
                  <a:lnTo>
                    <a:pt x="2318" y="9423"/>
                  </a:lnTo>
                  <a:lnTo>
                    <a:pt x="5266" y="6456"/>
                  </a:lnTo>
                  <a:cubicBezTo>
                    <a:pt x="5414" y="6604"/>
                    <a:pt x="5607" y="6678"/>
                    <a:pt x="5799" y="6678"/>
                  </a:cubicBezTo>
                  <a:cubicBezTo>
                    <a:pt x="5991" y="6678"/>
                    <a:pt x="6182" y="6604"/>
                    <a:pt x="6325" y="6456"/>
                  </a:cubicBezTo>
                  <a:lnTo>
                    <a:pt x="9130" y="3652"/>
                  </a:lnTo>
                  <a:cubicBezTo>
                    <a:pt x="9359" y="3423"/>
                    <a:pt x="9359" y="3041"/>
                    <a:pt x="9120" y="2812"/>
                  </a:cubicBezTo>
                  <a:lnTo>
                    <a:pt x="9101" y="2793"/>
                  </a:lnTo>
                  <a:cubicBezTo>
                    <a:pt x="8984" y="2676"/>
                    <a:pt x="8829" y="2616"/>
                    <a:pt x="8673" y="2616"/>
                  </a:cubicBezTo>
                  <a:cubicBezTo>
                    <a:pt x="8537" y="2616"/>
                    <a:pt x="8401" y="2662"/>
                    <a:pt x="8290" y="2755"/>
                  </a:cubicBezTo>
                  <a:cubicBezTo>
                    <a:pt x="8287" y="2758"/>
                    <a:pt x="8284" y="2761"/>
                    <a:pt x="8280" y="2764"/>
                  </a:cubicBezTo>
                  <a:lnTo>
                    <a:pt x="8280" y="2764"/>
                  </a:lnTo>
                  <a:cubicBezTo>
                    <a:pt x="8490" y="2525"/>
                    <a:pt x="8481" y="2173"/>
                    <a:pt x="8252" y="1944"/>
                  </a:cubicBezTo>
                  <a:lnTo>
                    <a:pt x="8224" y="1925"/>
                  </a:lnTo>
                  <a:cubicBezTo>
                    <a:pt x="8185" y="1877"/>
                    <a:pt x="8138" y="1839"/>
                    <a:pt x="8080" y="1811"/>
                  </a:cubicBezTo>
                  <a:cubicBezTo>
                    <a:pt x="7994" y="1767"/>
                    <a:pt x="7900" y="1746"/>
                    <a:pt x="7807" y="1746"/>
                  </a:cubicBezTo>
                  <a:cubicBezTo>
                    <a:pt x="7655" y="1746"/>
                    <a:pt x="7506" y="1803"/>
                    <a:pt x="7394" y="1915"/>
                  </a:cubicBezTo>
                  <a:cubicBezTo>
                    <a:pt x="7623" y="1677"/>
                    <a:pt x="7623" y="1305"/>
                    <a:pt x="7394" y="1066"/>
                  </a:cubicBezTo>
                  <a:lnTo>
                    <a:pt x="7365" y="1047"/>
                  </a:lnTo>
                  <a:cubicBezTo>
                    <a:pt x="7250" y="928"/>
                    <a:pt x="7098" y="868"/>
                    <a:pt x="6945" y="868"/>
                  </a:cubicBezTo>
                  <a:cubicBezTo>
                    <a:pt x="6793" y="868"/>
                    <a:pt x="6640" y="928"/>
                    <a:pt x="6525" y="1047"/>
                  </a:cubicBezTo>
                  <a:cubicBezTo>
                    <a:pt x="6754" y="809"/>
                    <a:pt x="6754" y="437"/>
                    <a:pt x="6525" y="198"/>
                  </a:cubicBezTo>
                  <a:lnTo>
                    <a:pt x="6497" y="179"/>
                  </a:lnTo>
                  <a:cubicBezTo>
                    <a:pt x="6378" y="60"/>
                    <a:pt x="6225" y="0"/>
                    <a:pt x="6073" y="0"/>
                  </a:cubicBezTo>
                  <a:close/>
                </a:path>
              </a:pathLst>
            </a:custGeom>
            <a:solidFill>
              <a:srgbClr val="DFE5EA"/>
            </a:solidFill>
            <a:ln>
              <a:noFill/>
            </a:ln>
          </p:spPr>
          <p:txBody>
            <a:bodyPr spcFirstLastPara="1" wrap="square" lIns="121900" tIns="121900" rIns="121900" bIns="121900" anchor="ctr" anchorCtr="0">
              <a:noAutofit/>
            </a:bodyPr>
            <a:lstStyle/>
            <a:p>
              <a:endParaRPr sz="2400" dirty="0"/>
            </a:p>
          </p:txBody>
        </p:sp>
        <p:sp>
          <p:nvSpPr>
            <p:cNvPr id="96" name="Google Shape;14250;p73">
              <a:extLst>
                <a:ext uri="{FF2B5EF4-FFF2-40B4-BE49-F238E27FC236}">
                  <a16:creationId xmlns:a16="http://schemas.microsoft.com/office/drawing/2014/main" id="{2750EC30-A018-48C0-B41F-8CA1731E68BD}"/>
                </a:ext>
              </a:extLst>
            </p:cNvPr>
            <p:cNvSpPr/>
            <p:nvPr/>
          </p:nvSpPr>
          <p:spPr>
            <a:xfrm>
              <a:off x="1806141" y="2613871"/>
              <a:ext cx="106442" cy="106442"/>
            </a:xfrm>
            <a:custGeom>
              <a:avLst/>
              <a:gdLst/>
              <a:ahLst/>
              <a:cxnLst/>
              <a:rect l="l" t="t" r="r" b="b"/>
              <a:pathLst>
                <a:path w="4065" h="4065" extrusionOk="0">
                  <a:moveTo>
                    <a:pt x="1746" y="1"/>
                  </a:moveTo>
                  <a:lnTo>
                    <a:pt x="0" y="1747"/>
                  </a:lnTo>
                  <a:lnTo>
                    <a:pt x="2318" y="4065"/>
                  </a:lnTo>
                  <a:lnTo>
                    <a:pt x="4064" y="2310"/>
                  </a:lnTo>
                  <a:lnTo>
                    <a:pt x="1746" y="1"/>
                  </a:ln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97" name="Google Shape;14251;p73">
              <a:extLst>
                <a:ext uri="{FF2B5EF4-FFF2-40B4-BE49-F238E27FC236}">
                  <a16:creationId xmlns:a16="http://schemas.microsoft.com/office/drawing/2014/main" id="{DAE828C4-C29E-4B9B-B9A0-28660FEAC785}"/>
                </a:ext>
              </a:extLst>
            </p:cNvPr>
            <p:cNvSpPr/>
            <p:nvPr/>
          </p:nvSpPr>
          <p:spPr>
            <a:xfrm>
              <a:off x="1923790" y="2515075"/>
              <a:ext cx="52972" cy="46321"/>
            </a:xfrm>
            <a:custGeom>
              <a:avLst/>
              <a:gdLst/>
              <a:ahLst/>
              <a:cxnLst/>
              <a:rect l="l" t="t" r="r" b="b"/>
              <a:pathLst>
                <a:path w="2023" h="1769" extrusionOk="0">
                  <a:moveTo>
                    <a:pt x="1741" y="1"/>
                  </a:moveTo>
                  <a:cubicBezTo>
                    <a:pt x="1588" y="1"/>
                    <a:pt x="1438" y="60"/>
                    <a:pt x="1326" y="177"/>
                  </a:cubicBezTo>
                  <a:lnTo>
                    <a:pt x="77" y="1408"/>
                  </a:lnTo>
                  <a:cubicBezTo>
                    <a:pt x="0" y="1494"/>
                    <a:pt x="0" y="1627"/>
                    <a:pt x="77" y="1704"/>
                  </a:cubicBezTo>
                  <a:cubicBezTo>
                    <a:pt x="120" y="1747"/>
                    <a:pt x="172" y="1768"/>
                    <a:pt x="225" y="1768"/>
                  </a:cubicBezTo>
                  <a:cubicBezTo>
                    <a:pt x="277" y="1768"/>
                    <a:pt x="329" y="1747"/>
                    <a:pt x="372" y="1704"/>
                  </a:cubicBezTo>
                  <a:lnTo>
                    <a:pt x="2023" y="72"/>
                  </a:lnTo>
                  <a:cubicBezTo>
                    <a:pt x="1934" y="24"/>
                    <a:pt x="1837" y="1"/>
                    <a:pt x="1741" y="1"/>
                  </a:cubicBez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98" name="Google Shape;14252;p73">
              <a:extLst>
                <a:ext uri="{FF2B5EF4-FFF2-40B4-BE49-F238E27FC236}">
                  <a16:creationId xmlns:a16="http://schemas.microsoft.com/office/drawing/2014/main" id="{59DBDE55-5EE0-4FA6-AFAC-C31BC1A6361B}"/>
                </a:ext>
              </a:extLst>
            </p:cNvPr>
            <p:cNvSpPr/>
            <p:nvPr/>
          </p:nvSpPr>
          <p:spPr>
            <a:xfrm>
              <a:off x="1944215" y="2537882"/>
              <a:ext cx="55277" cy="46766"/>
            </a:xfrm>
            <a:custGeom>
              <a:avLst/>
              <a:gdLst/>
              <a:ahLst/>
              <a:cxnLst/>
              <a:rect l="l" t="t" r="r" b="b"/>
              <a:pathLst>
                <a:path w="2111" h="1786" extrusionOk="0">
                  <a:moveTo>
                    <a:pt x="1839" y="0"/>
                  </a:moveTo>
                  <a:cubicBezTo>
                    <a:pt x="1686" y="0"/>
                    <a:pt x="1533" y="62"/>
                    <a:pt x="1415" y="174"/>
                  </a:cubicBezTo>
                  <a:lnTo>
                    <a:pt x="174" y="1415"/>
                  </a:lnTo>
                  <a:cubicBezTo>
                    <a:pt x="0" y="1567"/>
                    <a:pt x="146" y="1785"/>
                    <a:pt x="313" y="1785"/>
                  </a:cubicBezTo>
                  <a:cubicBezTo>
                    <a:pt x="367" y="1785"/>
                    <a:pt x="422" y="1763"/>
                    <a:pt x="470" y="1710"/>
                  </a:cubicBezTo>
                  <a:lnTo>
                    <a:pt x="2111" y="70"/>
                  </a:lnTo>
                  <a:cubicBezTo>
                    <a:pt x="2025" y="23"/>
                    <a:pt x="1932" y="0"/>
                    <a:pt x="1839" y="0"/>
                  </a:cubicBez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99" name="Google Shape;14253;p73">
              <a:extLst>
                <a:ext uri="{FF2B5EF4-FFF2-40B4-BE49-F238E27FC236}">
                  <a16:creationId xmlns:a16="http://schemas.microsoft.com/office/drawing/2014/main" id="{2DC890DE-20E3-44CC-8864-C83DB5B6CB4E}"/>
                </a:ext>
              </a:extLst>
            </p:cNvPr>
            <p:cNvSpPr/>
            <p:nvPr/>
          </p:nvSpPr>
          <p:spPr>
            <a:xfrm>
              <a:off x="1968252" y="2560611"/>
              <a:ext cx="53993" cy="46243"/>
            </a:xfrm>
            <a:custGeom>
              <a:avLst/>
              <a:gdLst/>
              <a:ahLst/>
              <a:cxnLst/>
              <a:rect l="l" t="t" r="r" b="b"/>
              <a:pathLst>
                <a:path w="2062" h="1766" extrusionOk="0">
                  <a:moveTo>
                    <a:pt x="1790" y="0"/>
                  </a:moveTo>
                  <a:cubicBezTo>
                    <a:pt x="1653" y="0"/>
                    <a:pt x="1516" y="50"/>
                    <a:pt x="1403" y="146"/>
                  </a:cubicBezTo>
                  <a:lnTo>
                    <a:pt x="134" y="1415"/>
                  </a:lnTo>
                  <a:cubicBezTo>
                    <a:pt x="1" y="1570"/>
                    <a:pt x="132" y="1766"/>
                    <a:pt x="290" y="1766"/>
                  </a:cubicBezTo>
                  <a:cubicBezTo>
                    <a:pt x="336" y="1766"/>
                    <a:pt x="385" y="1749"/>
                    <a:pt x="430" y="1711"/>
                  </a:cubicBezTo>
                  <a:lnTo>
                    <a:pt x="2061" y="70"/>
                  </a:lnTo>
                  <a:cubicBezTo>
                    <a:pt x="1976" y="23"/>
                    <a:pt x="1883" y="0"/>
                    <a:pt x="1790" y="0"/>
                  </a:cubicBez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100" name="Google Shape;14254;p73">
              <a:extLst>
                <a:ext uri="{FF2B5EF4-FFF2-40B4-BE49-F238E27FC236}">
                  <a16:creationId xmlns:a16="http://schemas.microsoft.com/office/drawing/2014/main" id="{24E66DF4-81F8-4A0C-94BC-592DAE00400D}"/>
                </a:ext>
              </a:extLst>
            </p:cNvPr>
            <p:cNvSpPr/>
            <p:nvPr/>
          </p:nvSpPr>
          <p:spPr>
            <a:xfrm>
              <a:off x="1792630" y="2614945"/>
              <a:ext cx="116707" cy="115869"/>
            </a:xfrm>
            <a:custGeom>
              <a:avLst/>
              <a:gdLst/>
              <a:ahLst/>
              <a:cxnLst/>
              <a:rect l="l" t="t" r="r" b="b"/>
              <a:pathLst>
                <a:path w="4457" h="4425" extrusionOk="0">
                  <a:moveTo>
                    <a:pt x="1122" y="0"/>
                  </a:moveTo>
                  <a:cubicBezTo>
                    <a:pt x="1065" y="0"/>
                    <a:pt x="1007" y="22"/>
                    <a:pt x="964" y="65"/>
                  </a:cubicBezTo>
                  <a:lnTo>
                    <a:pt x="1" y="1028"/>
                  </a:lnTo>
                  <a:lnTo>
                    <a:pt x="3407" y="4425"/>
                  </a:lnTo>
                  <a:lnTo>
                    <a:pt x="4370" y="3471"/>
                  </a:lnTo>
                  <a:cubicBezTo>
                    <a:pt x="4456" y="3375"/>
                    <a:pt x="4456" y="3242"/>
                    <a:pt x="4370" y="3156"/>
                  </a:cubicBezTo>
                  <a:lnTo>
                    <a:pt x="1279" y="65"/>
                  </a:lnTo>
                  <a:cubicBezTo>
                    <a:pt x="1236" y="22"/>
                    <a:pt x="1179" y="0"/>
                    <a:pt x="1122" y="0"/>
                  </a:cubicBezTo>
                  <a:close/>
                </a:path>
              </a:pathLst>
            </a:custGeom>
            <a:solidFill>
              <a:srgbClr val="EBEFF2"/>
            </a:solidFill>
            <a:ln>
              <a:noFill/>
            </a:ln>
          </p:spPr>
          <p:txBody>
            <a:bodyPr spcFirstLastPara="1" wrap="square" lIns="121900" tIns="121900" rIns="121900" bIns="121900" anchor="ctr" anchorCtr="0">
              <a:noAutofit/>
            </a:bodyPr>
            <a:lstStyle/>
            <a:p>
              <a:endParaRPr sz="2400" dirty="0"/>
            </a:p>
          </p:txBody>
        </p:sp>
        <p:sp>
          <p:nvSpPr>
            <p:cNvPr id="101" name="Google Shape;14255;p73">
              <a:extLst>
                <a:ext uri="{FF2B5EF4-FFF2-40B4-BE49-F238E27FC236}">
                  <a16:creationId xmlns:a16="http://schemas.microsoft.com/office/drawing/2014/main" id="{B583C849-43B0-488E-A612-DF7487D72B27}"/>
                </a:ext>
              </a:extLst>
            </p:cNvPr>
            <p:cNvSpPr/>
            <p:nvPr/>
          </p:nvSpPr>
          <p:spPr>
            <a:xfrm>
              <a:off x="1750184" y="2637621"/>
              <a:ext cx="135900" cy="135350"/>
            </a:xfrm>
            <a:custGeom>
              <a:avLst/>
              <a:gdLst/>
              <a:ahLst/>
              <a:cxnLst/>
              <a:rect l="l" t="t" r="r" b="b"/>
              <a:pathLst>
                <a:path w="5190" h="5169" extrusionOk="0">
                  <a:moveTo>
                    <a:pt x="1784" y="0"/>
                  </a:moveTo>
                  <a:lnTo>
                    <a:pt x="86" y="1698"/>
                  </a:lnTo>
                  <a:cubicBezTo>
                    <a:pt x="0" y="1784"/>
                    <a:pt x="0" y="1927"/>
                    <a:pt x="86" y="2013"/>
                  </a:cubicBezTo>
                  <a:lnTo>
                    <a:pt x="3177" y="5104"/>
                  </a:lnTo>
                  <a:cubicBezTo>
                    <a:pt x="3220" y="5147"/>
                    <a:pt x="3277" y="5168"/>
                    <a:pt x="3334" y="5168"/>
                  </a:cubicBezTo>
                  <a:cubicBezTo>
                    <a:pt x="3392" y="5168"/>
                    <a:pt x="3449" y="5147"/>
                    <a:pt x="3492" y="5104"/>
                  </a:cubicBezTo>
                  <a:lnTo>
                    <a:pt x="5190" y="3396"/>
                  </a:lnTo>
                  <a:lnTo>
                    <a:pt x="1784" y="0"/>
                  </a:lnTo>
                  <a:close/>
                </a:path>
              </a:pathLst>
            </a:custGeom>
            <a:solidFill>
              <a:srgbClr val="53687D"/>
            </a:solidFill>
            <a:ln>
              <a:noFill/>
            </a:ln>
          </p:spPr>
          <p:txBody>
            <a:bodyPr spcFirstLastPara="1" wrap="square" lIns="121900" tIns="121900" rIns="121900" bIns="121900" anchor="ctr" anchorCtr="0">
              <a:noAutofit/>
            </a:bodyPr>
            <a:lstStyle/>
            <a:p>
              <a:endParaRPr sz="2400" dirty="0"/>
            </a:p>
          </p:txBody>
        </p:sp>
        <p:sp>
          <p:nvSpPr>
            <p:cNvPr id="102" name="Google Shape;14256;p73">
              <a:extLst>
                <a:ext uri="{FF2B5EF4-FFF2-40B4-BE49-F238E27FC236}">
                  <a16:creationId xmlns:a16="http://schemas.microsoft.com/office/drawing/2014/main" id="{5EA5BF7A-F934-4F74-BB86-DE285EB20648}"/>
                </a:ext>
              </a:extLst>
            </p:cNvPr>
            <p:cNvSpPr/>
            <p:nvPr/>
          </p:nvSpPr>
          <p:spPr>
            <a:xfrm>
              <a:off x="1750184" y="2665586"/>
              <a:ext cx="107673" cy="107385"/>
            </a:xfrm>
            <a:custGeom>
              <a:avLst/>
              <a:gdLst/>
              <a:ahLst/>
              <a:cxnLst/>
              <a:rect l="l" t="t" r="r" b="b"/>
              <a:pathLst>
                <a:path w="4112" h="4101" extrusionOk="0">
                  <a:moveTo>
                    <a:pt x="716" y="1"/>
                  </a:moveTo>
                  <a:lnTo>
                    <a:pt x="86" y="630"/>
                  </a:lnTo>
                  <a:cubicBezTo>
                    <a:pt x="0" y="716"/>
                    <a:pt x="0" y="859"/>
                    <a:pt x="86" y="945"/>
                  </a:cubicBezTo>
                  <a:lnTo>
                    <a:pt x="3177" y="4036"/>
                  </a:lnTo>
                  <a:cubicBezTo>
                    <a:pt x="3220" y="4079"/>
                    <a:pt x="3277" y="4100"/>
                    <a:pt x="3334" y="4100"/>
                  </a:cubicBezTo>
                  <a:cubicBezTo>
                    <a:pt x="3392" y="4100"/>
                    <a:pt x="3449" y="4079"/>
                    <a:pt x="3492" y="4036"/>
                  </a:cubicBezTo>
                  <a:lnTo>
                    <a:pt x="4112" y="3406"/>
                  </a:lnTo>
                  <a:lnTo>
                    <a:pt x="716" y="1"/>
                  </a:lnTo>
                  <a:close/>
                </a:path>
              </a:pathLst>
            </a:custGeom>
            <a:solidFill>
              <a:srgbClr val="395169"/>
            </a:solidFill>
            <a:ln>
              <a:noFill/>
            </a:ln>
          </p:spPr>
          <p:txBody>
            <a:bodyPr spcFirstLastPara="1" wrap="square" lIns="121900" tIns="121900" rIns="121900" bIns="121900" anchor="ctr" anchorCtr="0">
              <a:noAutofit/>
            </a:bodyPr>
            <a:lstStyle/>
            <a:p>
              <a:endParaRPr sz="2400" dirty="0"/>
            </a:p>
          </p:txBody>
        </p:sp>
      </p:grpSp>
      <p:sp>
        <p:nvSpPr>
          <p:cNvPr id="103" name="Freeform 14">
            <a:extLst>
              <a:ext uri="{FF2B5EF4-FFF2-40B4-BE49-F238E27FC236}">
                <a16:creationId xmlns:a16="http://schemas.microsoft.com/office/drawing/2014/main" id="{72BAEE09-0E5E-48F5-A084-CC15FF874580}"/>
              </a:ext>
            </a:extLst>
          </p:cNvPr>
          <p:cNvSpPr>
            <a:spLocks/>
          </p:cNvSpPr>
          <p:nvPr/>
        </p:nvSpPr>
        <p:spPr bwMode="auto">
          <a:xfrm rot="4704372">
            <a:off x="3098318" y="2719221"/>
            <a:ext cx="516091" cy="516091"/>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lumMod val="60000"/>
              <a:lumOff val="40000"/>
            </a:schemeClr>
          </a:solidFill>
          <a:ln>
            <a:noFill/>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282F39"/>
              </a:solidFill>
              <a:latin typeface="Calibri" panose="020F0502020204030204"/>
              <a:ea typeface="+mn-ea"/>
              <a:cs typeface="+mn-cs"/>
            </a:endParaRPr>
          </a:p>
        </p:txBody>
      </p:sp>
      <p:sp>
        <p:nvSpPr>
          <p:cNvPr id="104" name="Freeform 14">
            <a:extLst>
              <a:ext uri="{FF2B5EF4-FFF2-40B4-BE49-F238E27FC236}">
                <a16:creationId xmlns:a16="http://schemas.microsoft.com/office/drawing/2014/main" id="{8D9FCE4A-1501-49D5-B305-0FBCC1783C6D}"/>
              </a:ext>
            </a:extLst>
          </p:cNvPr>
          <p:cNvSpPr>
            <a:spLocks/>
          </p:cNvSpPr>
          <p:nvPr/>
        </p:nvSpPr>
        <p:spPr bwMode="auto">
          <a:xfrm rot="20855324">
            <a:off x="3426920" y="2939024"/>
            <a:ext cx="516091" cy="516091"/>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lumMod val="60000"/>
              <a:lumOff val="40000"/>
            </a:schemeClr>
          </a:solidFill>
          <a:ln>
            <a:noFill/>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282F39"/>
              </a:solidFill>
              <a:latin typeface="Calibri" panose="020F0502020204030204"/>
              <a:ea typeface="+mn-ea"/>
              <a:cs typeface="+mn-cs"/>
            </a:endParaRPr>
          </a:p>
        </p:txBody>
      </p:sp>
    </p:spTree>
    <p:extLst>
      <p:ext uri="{BB962C8B-B14F-4D97-AF65-F5344CB8AC3E}">
        <p14:creationId xmlns:p14="http://schemas.microsoft.com/office/powerpoint/2010/main" val="141662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99AC3C-FE44-4341-B799-F20DE8937C2B}"/>
              </a:ext>
            </a:extLst>
          </p:cNvPr>
          <p:cNvSpPr txBox="1"/>
          <p:nvPr/>
        </p:nvSpPr>
        <p:spPr>
          <a:xfrm>
            <a:off x="942655" y="247991"/>
            <a:ext cx="9673703" cy="861774"/>
          </a:xfrm>
          <a:prstGeom prst="rect">
            <a:avLst/>
          </a:prstGeom>
          <a:noFill/>
        </p:spPr>
        <p:txBody>
          <a:bodyPr wrap="square" rtlCol="0">
            <a:spAutoFit/>
          </a:bodyPr>
          <a:lstStyle/>
          <a:p>
            <a:pPr algn="ctr" defTabSz="914354">
              <a:defRPr/>
            </a:pPr>
            <a:r>
              <a:rPr lang="en-US" sz="5000" b="1" dirty="0">
                <a:latin typeface="Lilita One" panose="020B0604020202020204" charset="0"/>
                <a:ea typeface="Noto Sans" panose="020B0502040504020204" pitchFamily="34"/>
                <a:cs typeface="Noto Sans" panose="020B0502040504020204" pitchFamily="34"/>
              </a:rPr>
              <a:t>Design Goals</a:t>
            </a:r>
          </a:p>
        </p:txBody>
      </p:sp>
      <p:sp>
        <p:nvSpPr>
          <p:cNvPr id="28" name="Oval 27">
            <a:extLst>
              <a:ext uri="{FF2B5EF4-FFF2-40B4-BE49-F238E27FC236}">
                <a16:creationId xmlns:a16="http://schemas.microsoft.com/office/drawing/2014/main" id="{9007F29B-27BF-4619-9101-68228E811DEF}"/>
              </a:ext>
            </a:extLst>
          </p:cNvPr>
          <p:cNvSpPr/>
          <p:nvPr/>
        </p:nvSpPr>
        <p:spPr>
          <a:xfrm>
            <a:off x="582748" y="6214336"/>
            <a:ext cx="458270" cy="53329"/>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sp>
        <p:nvSpPr>
          <p:cNvPr id="27" name="Oval 26">
            <a:extLst>
              <a:ext uri="{FF2B5EF4-FFF2-40B4-BE49-F238E27FC236}">
                <a16:creationId xmlns:a16="http://schemas.microsoft.com/office/drawing/2014/main" id="{789B6E35-6502-4ABC-B3A8-E59839661831}"/>
              </a:ext>
            </a:extLst>
          </p:cNvPr>
          <p:cNvSpPr/>
          <p:nvPr/>
        </p:nvSpPr>
        <p:spPr>
          <a:xfrm>
            <a:off x="1317173" y="6190340"/>
            <a:ext cx="458270" cy="53329"/>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grpSp>
        <p:nvGrpSpPr>
          <p:cNvPr id="14" name="Group 13">
            <a:extLst>
              <a:ext uri="{FF2B5EF4-FFF2-40B4-BE49-F238E27FC236}">
                <a16:creationId xmlns:a16="http://schemas.microsoft.com/office/drawing/2014/main" id="{DCDF7A7B-3EBD-481B-B25A-90A6E63AE354}"/>
              </a:ext>
            </a:extLst>
          </p:cNvPr>
          <p:cNvGrpSpPr/>
          <p:nvPr/>
        </p:nvGrpSpPr>
        <p:grpSpPr>
          <a:xfrm>
            <a:off x="272057" y="3972356"/>
            <a:ext cx="1503386" cy="2270586"/>
            <a:chOff x="795338" y="-196850"/>
            <a:chExt cx="4591050" cy="7073901"/>
          </a:xfrm>
        </p:grpSpPr>
        <p:sp>
          <p:nvSpPr>
            <p:cNvPr id="7" name="Freeform 5">
              <a:extLst>
                <a:ext uri="{FF2B5EF4-FFF2-40B4-BE49-F238E27FC236}">
                  <a16:creationId xmlns:a16="http://schemas.microsoft.com/office/drawing/2014/main" id="{CC6CA2CF-9AB6-447D-BFB6-5BF833A09A3A}"/>
                </a:ext>
              </a:extLst>
            </p:cNvPr>
            <p:cNvSpPr>
              <a:spLocks/>
            </p:cNvSpPr>
            <p:nvPr/>
          </p:nvSpPr>
          <p:spPr bwMode="auto">
            <a:xfrm>
              <a:off x="795338" y="1270000"/>
              <a:ext cx="4360863" cy="5607051"/>
            </a:xfrm>
            <a:custGeom>
              <a:avLst/>
              <a:gdLst>
                <a:gd name="T0" fmla="*/ 1080 w 1831"/>
                <a:gd name="T1" fmla="*/ 1234 h 2335"/>
                <a:gd name="T2" fmla="*/ 977 w 1831"/>
                <a:gd name="T3" fmla="*/ 1329 h 2335"/>
                <a:gd name="T4" fmla="*/ 878 w 1831"/>
                <a:gd name="T5" fmla="*/ 1889 h 2335"/>
                <a:gd name="T6" fmla="*/ 807 w 1831"/>
                <a:gd name="T7" fmla="*/ 2234 h 2335"/>
                <a:gd name="T8" fmla="*/ 700 w 1831"/>
                <a:gd name="T9" fmla="*/ 2326 h 2335"/>
                <a:gd name="T10" fmla="*/ 575 w 1831"/>
                <a:gd name="T11" fmla="*/ 2271 h 2335"/>
                <a:gd name="T12" fmla="*/ 558 w 1831"/>
                <a:gd name="T13" fmla="*/ 2102 h 2335"/>
                <a:gd name="T14" fmla="*/ 641 w 1831"/>
                <a:gd name="T15" fmla="*/ 1658 h 2335"/>
                <a:gd name="T16" fmla="*/ 719 w 1831"/>
                <a:gd name="T17" fmla="*/ 1262 h 2335"/>
                <a:gd name="T18" fmla="*/ 682 w 1831"/>
                <a:gd name="T19" fmla="*/ 1068 h 2335"/>
                <a:gd name="T20" fmla="*/ 546 w 1831"/>
                <a:gd name="T21" fmla="*/ 743 h 2335"/>
                <a:gd name="T22" fmla="*/ 497 w 1831"/>
                <a:gd name="T23" fmla="*/ 715 h 2335"/>
                <a:gd name="T24" fmla="*/ 95 w 1831"/>
                <a:gd name="T25" fmla="*/ 730 h 2335"/>
                <a:gd name="T26" fmla="*/ 6 w 1831"/>
                <a:gd name="T27" fmla="*/ 654 h 2335"/>
                <a:gd name="T28" fmla="*/ 64 w 1831"/>
                <a:gd name="T29" fmla="*/ 557 h 2335"/>
                <a:gd name="T30" fmla="*/ 254 w 1831"/>
                <a:gd name="T31" fmla="*/ 505 h 2335"/>
                <a:gd name="T32" fmla="*/ 504 w 1831"/>
                <a:gd name="T33" fmla="*/ 439 h 2335"/>
                <a:gd name="T34" fmla="*/ 620 w 1831"/>
                <a:gd name="T35" fmla="*/ 465 h 2335"/>
                <a:gd name="T36" fmla="*/ 800 w 1831"/>
                <a:gd name="T37" fmla="*/ 394 h 2335"/>
                <a:gd name="T38" fmla="*/ 1666 w 1831"/>
                <a:gd name="T39" fmla="*/ 26 h 2335"/>
                <a:gd name="T40" fmla="*/ 1808 w 1831"/>
                <a:gd name="T41" fmla="*/ 66 h 2335"/>
                <a:gd name="T42" fmla="*/ 1751 w 1831"/>
                <a:gd name="T43" fmla="*/ 193 h 2335"/>
                <a:gd name="T44" fmla="*/ 1319 w 1831"/>
                <a:gd name="T45" fmla="*/ 379 h 2335"/>
                <a:gd name="T46" fmla="*/ 1083 w 1831"/>
                <a:gd name="T47" fmla="*/ 474 h 2335"/>
                <a:gd name="T48" fmla="*/ 1065 w 1831"/>
                <a:gd name="T49" fmla="*/ 517 h 2335"/>
                <a:gd name="T50" fmla="*/ 1326 w 1831"/>
                <a:gd name="T51" fmla="*/ 1133 h 2335"/>
                <a:gd name="T52" fmla="*/ 1570 w 1831"/>
                <a:gd name="T53" fmla="*/ 1720 h 2335"/>
                <a:gd name="T54" fmla="*/ 1729 w 1831"/>
                <a:gd name="T55" fmla="*/ 2097 h 2335"/>
                <a:gd name="T56" fmla="*/ 1661 w 1831"/>
                <a:gd name="T57" fmla="*/ 2291 h 2335"/>
                <a:gd name="T58" fmla="*/ 1491 w 1831"/>
                <a:gd name="T59" fmla="*/ 2213 h 2335"/>
                <a:gd name="T60" fmla="*/ 1285 w 1831"/>
                <a:gd name="T61" fmla="*/ 1723 h 2335"/>
                <a:gd name="T62" fmla="*/ 1080 w 1831"/>
                <a:gd name="T63" fmla="*/ 1234 h 2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1" h="2335">
                  <a:moveTo>
                    <a:pt x="1080" y="1234"/>
                  </a:moveTo>
                  <a:cubicBezTo>
                    <a:pt x="1012" y="1239"/>
                    <a:pt x="989" y="1262"/>
                    <a:pt x="977" y="1329"/>
                  </a:cubicBezTo>
                  <a:cubicBezTo>
                    <a:pt x="945" y="1516"/>
                    <a:pt x="912" y="1703"/>
                    <a:pt x="878" y="1889"/>
                  </a:cubicBezTo>
                  <a:cubicBezTo>
                    <a:pt x="857" y="2005"/>
                    <a:pt x="831" y="2119"/>
                    <a:pt x="807" y="2234"/>
                  </a:cubicBezTo>
                  <a:cubicBezTo>
                    <a:pt x="799" y="2276"/>
                    <a:pt x="750" y="2318"/>
                    <a:pt x="700" y="2326"/>
                  </a:cubicBezTo>
                  <a:cubicBezTo>
                    <a:pt x="646" y="2335"/>
                    <a:pt x="603" y="2313"/>
                    <a:pt x="575" y="2271"/>
                  </a:cubicBezTo>
                  <a:cubicBezTo>
                    <a:pt x="541" y="2216"/>
                    <a:pt x="547" y="2159"/>
                    <a:pt x="558" y="2102"/>
                  </a:cubicBezTo>
                  <a:cubicBezTo>
                    <a:pt x="585" y="1954"/>
                    <a:pt x="613" y="1806"/>
                    <a:pt x="641" y="1658"/>
                  </a:cubicBezTo>
                  <a:cubicBezTo>
                    <a:pt x="666" y="1526"/>
                    <a:pt x="688" y="1393"/>
                    <a:pt x="719" y="1262"/>
                  </a:cubicBezTo>
                  <a:cubicBezTo>
                    <a:pt x="737" y="1188"/>
                    <a:pt x="707" y="1129"/>
                    <a:pt x="682" y="1068"/>
                  </a:cubicBezTo>
                  <a:cubicBezTo>
                    <a:pt x="638" y="959"/>
                    <a:pt x="590" y="852"/>
                    <a:pt x="546" y="743"/>
                  </a:cubicBezTo>
                  <a:cubicBezTo>
                    <a:pt x="535" y="717"/>
                    <a:pt x="524" y="714"/>
                    <a:pt x="497" y="715"/>
                  </a:cubicBezTo>
                  <a:cubicBezTo>
                    <a:pt x="363" y="723"/>
                    <a:pt x="229" y="727"/>
                    <a:pt x="95" y="730"/>
                  </a:cubicBezTo>
                  <a:cubicBezTo>
                    <a:pt x="49" y="731"/>
                    <a:pt x="14" y="699"/>
                    <a:pt x="6" y="654"/>
                  </a:cubicBezTo>
                  <a:cubicBezTo>
                    <a:pt x="0" y="614"/>
                    <a:pt x="22" y="571"/>
                    <a:pt x="64" y="557"/>
                  </a:cubicBezTo>
                  <a:cubicBezTo>
                    <a:pt x="127" y="537"/>
                    <a:pt x="190" y="522"/>
                    <a:pt x="254" y="505"/>
                  </a:cubicBezTo>
                  <a:cubicBezTo>
                    <a:pt x="337" y="483"/>
                    <a:pt x="422" y="465"/>
                    <a:pt x="504" y="439"/>
                  </a:cubicBezTo>
                  <a:cubicBezTo>
                    <a:pt x="554" y="423"/>
                    <a:pt x="592" y="436"/>
                    <a:pt x="620" y="465"/>
                  </a:cubicBezTo>
                  <a:cubicBezTo>
                    <a:pt x="683" y="440"/>
                    <a:pt x="742" y="418"/>
                    <a:pt x="800" y="394"/>
                  </a:cubicBezTo>
                  <a:cubicBezTo>
                    <a:pt x="1044" y="292"/>
                    <a:pt x="1422" y="129"/>
                    <a:pt x="1666" y="26"/>
                  </a:cubicBezTo>
                  <a:cubicBezTo>
                    <a:pt x="1726" y="0"/>
                    <a:pt x="1783" y="15"/>
                    <a:pt x="1808" y="66"/>
                  </a:cubicBezTo>
                  <a:cubicBezTo>
                    <a:pt x="1831" y="114"/>
                    <a:pt x="1811" y="166"/>
                    <a:pt x="1751" y="193"/>
                  </a:cubicBezTo>
                  <a:cubicBezTo>
                    <a:pt x="1653" y="238"/>
                    <a:pt x="1419" y="338"/>
                    <a:pt x="1319" y="379"/>
                  </a:cubicBezTo>
                  <a:cubicBezTo>
                    <a:pt x="1241" y="411"/>
                    <a:pt x="1163" y="444"/>
                    <a:pt x="1083" y="474"/>
                  </a:cubicBezTo>
                  <a:cubicBezTo>
                    <a:pt x="1057" y="484"/>
                    <a:pt x="1056" y="498"/>
                    <a:pt x="1065" y="517"/>
                  </a:cubicBezTo>
                  <a:cubicBezTo>
                    <a:pt x="1151" y="723"/>
                    <a:pt x="1239" y="927"/>
                    <a:pt x="1326" y="1133"/>
                  </a:cubicBezTo>
                  <a:cubicBezTo>
                    <a:pt x="1408" y="1328"/>
                    <a:pt x="1488" y="1525"/>
                    <a:pt x="1570" y="1720"/>
                  </a:cubicBezTo>
                  <a:cubicBezTo>
                    <a:pt x="1622" y="1846"/>
                    <a:pt x="1675" y="1972"/>
                    <a:pt x="1729" y="2097"/>
                  </a:cubicBezTo>
                  <a:cubicBezTo>
                    <a:pt x="1761" y="2171"/>
                    <a:pt x="1731" y="2260"/>
                    <a:pt x="1661" y="2291"/>
                  </a:cubicBezTo>
                  <a:cubicBezTo>
                    <a:pt x="1601" y="2318"/>
                    <a:pt x="1521" y="2283"/>
                    <a:pt x="1491" y="2213"/>
                  </a:cubicBezTo>
                  <a:cubicBezTo>
                    <a:pt x="1421" y="2050"/>
                    <a:pt x="1353" y="1886"/>
                    <a:pt x="1285" y="1723"/>
                  </a:cubicBezTo>
                  <a:cubicBezTo>
                    <a:pt x="1216" y="1559"/>
                    <a:pt x="1148" y="1396"/>
                    <a:pt x="1080" y="1234"/>
                  </a:cubicBezTo>
                  <a:close/>
                </a:path>
              </a:pathLst>
            </a:custGeom>
            <a:solidFill>
              <a:srgbClr val="FCB414"/>
            </a:solidFill>
            <a:ln>
              <a:noFill/>
            </a:ln>
          </p:spPr>
          <p:txBody>
            <a:bodyPr vert="horz" wrap="square" lIns="91440" tIns="45720" rIns="91440" bIns="45720" numCol="1" anchor="t" anchorCtr="0" compatLnSpc="1">
              <a:prstTxWarp prst="textNoShape">
                <a:avLst/>
              </a:prstTxWarp>
            </a:bodyPr>
            <a:lstStyle/>
            <a:p>
              <a:pPr defTabSz="914354">
                <a:defRPr/>
              </a:pPr>
              <a:endParaRPr lang="en-US" sz="1400" dirty="0">
                <a:latin typeface="Calibri" panose="020F0502020204030204"/>
              </a:endParaRPr>
            </a:p>
          </p:txBody>
        </p:sp>
        <p:sp>
          <p:nvSpPr>
            <p:cNvPr id="8" name="Freeform 6">
              <a:extLst>
                <a:ext uri="{FF2B5EF4-FFF2-40B4-BE49-F238E27FC236}">
                  <a16:creationId xmlns:a16="http://schemas.microsoft.com/office/drawing/2014/main" id="{3DA0B862-2C7E-44FF-A594-2A473D802AC1}"/>
                </a:ext>
              </a:extLst>
            </p:cNvPr>
            <p:cNvSpPr>
              <a:spLocks/>
            </p:cNvSpPr>
            <p:nvPr/>
          </p:nvSpPr>
          <p:spPr bwMode="auto">
            <a:xfrm>
              <a:off x="1685925" y="1109663"/>
              <a:ext cx="1157288" cy="1160463"/>
            </a:xfrm>
            <a:custGeom>
              <a:avLst/>
              <a:gdLst>
                <a:gd name="T0" fmla="*/ 479 w 486"/>
                <a:gd name="T1" fmla="*/ 244 h 483"/>
                <a:gd name="T2" fmla="*/ 241 w 486"/>
                <a:gd name="T3" fmla="*/ 481 h 483"/>
                <a:gd name="T4" fmla="*/ 1 w 486"/>
                <a:gd name="T5" fmla="*/ 240 h 483"/>
                <a:gd name="T6" fmla="*/ 238 w 486"/>
                <a:gd name="T7" fmla="*/ 1 h 483"/>
                <a:gd name="T8" fmla="*/ 479 w 486"/>
                <a:gd name="T9" fmla="*/ 244 h 483"/>
              </a:gdLst>
              <a:ahLst/>
              <a:cxnLst>
                <a:cxn ang="0">
                  <a:pos x="T0" y="T1"/>
                </a:cxn>
                <a:cxn ang="0">
                  <a:pos x="T2" y="T3"/>
                </a:cxn>
                <a:cxn ang="0">
                  <a:pos x="T4" y="T5"/>
                </a:cxn>
                <a:cxn ang="0">
                  <a:pos x="T6" y="T7"/>
                </a:cxn>
                <a:cxn ang="0">
                  <a:pos x="T8" y="T9"/>
                </a:cxn>
              </a:cxnLst>
              <a:rect l="0" t="0" r="r" b="b"/>
              <a:pathLst>
                <a:path w="486" h="483">
                  <a:moveTo>
                    <a:pt x="479" y="244"/>
                  </a:moveTo>
                  <a:cubicBezTo>
                    <a:pt x="479" y="371"/>
                    <a:pt x="366" y="483"/>
                    <a:pt x="241" y="481"/>
                  </a:cubicBezTo>
                  <a:cubicBezTo>
                    <a:pt x="109" y="478"/>
                    <a:pt x="0" y="369"/>
                    <a:pt x="1" y="240"/>
                  </a:cubicBezTo>
                  <a:cubicBezTo>
                    <a:pt x="1" y="113"/>
                    <a:pt x="111" y="2"/>
                    <a:pt x="238" y="1"/>
                  </a:cubicBezTo>
                  <a:cubicBezTo>
                    <a:pt x="368" y="0"/>
                    <a:pt x="486" y="118"/>
                    <a:pt x="479" y="244"/>
                  </a:cubicBezTo>
                  <a:close/>
                </a:path>
              </a:pathLst>
            </a:custGeom>
            <a:solidFill>
              <a:srgbClr val="FCB20C"/>
            </a:solidFill>
            <a:ln>
              <a:noFill/>
            </a:ln>
          </p:spPr>
          <p:txBody>
            <a:bodyPr vert="horz" wrap="square" lIns="91440" tIns="45720" rIns="91440" bIns="45720" numCol="1" anchor="t" anchorCtr="0" compatLnSpc="1">
              <a:prstTxWarp prst="textNoShape">
                <a:avLst/>
              </a:prstTxWarp>
            </a:bodyPr>
            <a:lstStyle/>
            <a:p>
              <a:pPr defTabSz="914354">
                <a:defRPr/>
              </a:pPr>
              <a:endParaRPr lang="en-US" sz="1400" dirty="0">
                <a:latin typeface="Calibri" panose="020F0502020204030204"/>
              </a:endParaRPr>
            </a:p>
          </p:txBody>
        </p:sp>
        <p:sp>
          <p:nvSpPr>
            <p:cNvPr id="12" name="Freeform 10">
              <a:extLst>
                <a:ext uri="{FF2B5EF4-FFF2-40B4-BE49-F238E27FC236}">
                  <a16:creationId xmlns:a16="http://schemas.microsoft.com/office/drawing/2014/main" id="{374EA090-87F8-446F-80A3-95030B1B2454}"/>
                </a:ext>
              </a:extLst>
            </p:cNvPr>
            <p:cNvSpPr>
              <a:spLocks/>
            </p:cNvSpPr>
            <p:nvPr/>
          </p:nvSpPr>
          <p:spPr bwMode="auto">
            <a:xfrm>
              <a:off x="3060700" y="-196850"/>
              <a:ext cx="2325688" cy="4094163"/>
            </a:xfrm>
            <a:custGeom>
              <a:avLst/>
              <a:gdLst>
                <a:gd name="T0" fmla="*/ 0 w 977"/>
                <a:gd name="T1" fmla="*/ 106 h 1705"/>
                <a:gd name="T2" fmla="*/ 19 w 977"/>
                <a:gd name="T3" fmla="*/ 158 h 1705"/>
                <a:gd name="T4" fmla="*/ 772 w 977"/>
                <a:gd name="T5" fmla="*/ 730 h 1705"/>
                <a:gd name="T6" fmla="*/ 559 w 977"/>
                <a:gd name="T7" fmla="*/ 1649 h 1705"/>
                <a:gd name="T8" fmla="*/ 580 w 977"/>
                <a:gd name="T9" fmla="*/ 1705 h 1705"/>
                <a:gd name="T10" fmla="*/ 817 w 977"/>
                <a:gd name="T11" fmla="*/ 714 h 1705"/>
                <a:gd name="T12" fmla="*/ 0 w 977"/>
                <a:gd name="T13" fmla="*/ 106 h 1705"/>
              </a:gdLst>
              <a:ahLst/>
              <a:cxnLst>
                <a:cxn ang="0">
                  <a:pos x="T0" y="T1"/>
                </a:cxn>
                <a:cxn ang="0">
                  <a:pos x="T2" y="T3"/>
                </a:cxn>
                <a:cxn ang="0">
                  <a:pos x="T4" y="T5"/>
                </a:cxn>
                <a:cxn ang="0">
                  <a:pos x="T6" y="T7"/>
                </a:cxn>
                <a:cxn ang="0">
                  <a:pos x="T8" y="T9"/>
                </a:cxn>
                <a:cxn ang="0">
                  <a:pos x="T10" y="T11"/>
                </a:cxn>
                <a:cxn ang="0">
                  <a:pos x="T12" y="T13"/>
                </a:cxn>
              </a:cxnLst>
              <a:rect l="0" t="0" r="r" b="b"/>
              <a:pathLst>
                <a:path w="977" h="1705">
                  <a:moveTo>
                    <a:pt x="0" y="106"/>
                  </a:moveTo>
                  <a:cubicBezTo>
                    <a:pt x="19" y="158"/>
                    <a:pt x="19" y="158"/>
                    <a:pt x="19" y="158"/>
                  </a:cubicBezTo>
                  <a:cubicBezTo>
                    <a:pt x="285" y="61"/>
                    <a:pt x="626" y="326"/>
                    <a:pt x="772" y="730"/>
                  </a:cubicBezTo>
                  <a:cubicBezTo>
                    <a:pt x="919" y="1135"/>
                    <a:pt x="826" y="1552"/>
                    <a:pt x="559" y="1649"/>
                  </a:cubicBezTo>
                  <a:cubicBezTo>
                    <a:pt x="580" y="1705"/>
                    <a:pt x="580" y="1705"/>
                    <a:pt x="580" y="1705"/>
                  </a:cubicBezTo>
                  <a:cubicBezTo>
                    <a:pt x="871" y="1600"/>
                    <a:pt x="977" y="1156"/>
                    <a:pt x="817" y="714"/>
                  </a:cubicBezTo>
                  <a:cubicBezTo>
                    <a:pt x="656" y="273"/>
                    <a:pt x="291" y="0"/>
                    <a:pt x="0" y="106"/>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pPr defTabSz="914354">
                <a:defRPr/>
              </a:pPr>
              <a:endParaRPr lang="en-US" sz="1400" dirty="0">
                <a:latin typeface="Calibri" panose="020F0502020204030204"/>
              </a:endParaRPr>
            </a:p>
          </p:txBody>
        </p:sp>
        <p:sp>
          <p:nvSpPr>
            <p:cNvPr id="13" name="Freeform 11">
              <a:extLst>
                <a:ext uri="{FF2B5EF4-FFF2-40B4-BE49-F238E27FC236}">
                  <a16:creationId xmlns:a16="http://schemas.microsoft.com/office/drawing/2014/main" id="{06992EDE-FA56-4B03-8FD3-36CA2C574962}"/>
                </a:ext>
              </a:extLst>
            </p:cNvPr>
            <p:cNvSpPr>
              <a:spLocks/>
            </p:cNvSpPr>
            <p:nvPr/>
          </p:nvSpPr>
          <p:spPr bwMode="auto">
            <a:xfrm>
              <a:off x="3019425" y="57150"/>
              <a:ext cx="1422400" cy="3854450"/>
            </a:xfrm>
            <a:custGeom>
              <a:avLst/>
              <a:gdLst>
                <a:gd name="T0" fmla="*/ 870 w 896"/>
                <a:gd name="T1" fmla="*/ 2428 h 2428"/>
                <a:gd name="T2" fmla="*/ 896 w 896"/>
                <a:gd name="T3" fmla="*/ 2419 h 2428"/>
                <a:gd name="T4" fmla="*/ 26 w 896"/>
                <a:gd name="T5" fmla="*/ 0 h 2428"/>
                <a:gd name="T6" fmla="*/ 0 w 896"/>
                <a:gd name="T7" fmla="*/ 9 h 2428"/>
                <a:gd name="T8" fmla="*/ 870 w 896"/>
                <a:gd name="T9" fmla="*/ 2428 h 2428"/>
              </a:gdLst>
              <a:ahLst/>
              <a:cxnLst>
                <a:cxn ang="0">
                  <a:pos x="T0" y="T1"/>
                </a:cxn>
                <a:cxn ang="0">
                  <a:pos x="T2" y="T3"/>
                </a:cxn>
                <a:cxn ang="0">
                  <a:pos x="T4" y="T5"/>
                </a:cxn>
                <a:cxn ang="0">
                  <a:pos x="T6" y="T7"/>
                </a:cxn>
                <a:cxn ang="0">
                  <a:pos x="T8" y="T9"/>
                </a:cxn>
              </a:cxnLst>
              <a:rect l="0" t="0" r="r" b="b"/>
              <a:pathLst>
                <a:path w="896" h="2428">
                  <a:moveTo>
                    <a:pt x="870" y="2428"/>
                  </a:moveTo>
                  <a:lnTo>
                    <a:pt x="896" y="2419"/>
                  </a:lnTo>
                  <a:lnTo>
                    <a:pt x="26" y="0"/>
                  </a:lnTo>
                  <a:lnTo>
                    <a:pt x="0" y="9"/>
                  </a:lnTo>
                  <a:lnTo>
                    <a:pt x="870" y="24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54">
                <a:defRPr/>
              </a:pPr>
              <a:endParaRPr lang="en-US" sz="1400" dirty="0">
                <a:solidFill>
                  <a:srgbClr val="282F39"/>
                </a:solidFill>
                <a:latin typeface="Calibri" panose="020F0502020204030204"/>
              </a:endParaRPr>
            </a:p>
          </p:txBody>
        </p:sp>
      </p:grpSp>
      <p:cxnSp>
        <p:nvCxnSpPr>
          <p:cNvPr id="16" name="Straight Connector 15">
            <a:extLst>
              <a:ext uri="{FF2B5EF4-FFF2-40B4-BE49-F238E27FC236}">
                <a16:creationId xmlns:a16="http://schemas.microsoft.com/office/drawing/2014/main" id="{1416885D-1C60-4F91-B47E-5B079649873E}"/>
              </a:ext>
            </a:extLst>
          </p:cNvPr>
          <p:cNvCxnSpPr>
            <a:cxnSpLocks/>
          </p:cNvCxnSpPr>
          <p:nvPr/>
        </p:nvCxnSpPr>
        <p:spPr>
          <a:xfrm flipV="1">
            <a:off x="747025" y="4412831"/>
            <a:ext cx="1140296" cy="470283"/>
          </a:xfrm>
          <a:prstGeom prst="line">
            <a:avLst/>
          </a:prstGeom>
          <a:ln w="38100">
            <a:solidFill>
              <a:srgbClr val="78230D"/>
            </a:solidFill>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3E0AF101-7114-4831-AC2C-C768285648F5}"/>
              </a:ext>
            </a:extLst>
          </p:cNvPr>
          <p:cNvSpPr/>
          <p:nvPr/>
        </p:nvSpPr>
        <p:spPr>
          <a:xfrm rot="4079480">
            <a:off x="1802791" y="4300174"/>
            <a:ext cx="131222" cy="237311"/>
          </a:xfrm>
          <a:prstGeom prst="triangle">
            <a:avLst/>
          </a:prstGeom>
          <a:solidFill>
            <a:srgbClr val="782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sp>
        <p:nvSpPr>
          <p:cNvPr id="25" name="Oval 24">
            <a:extLst>
              <a:ext uri="{FF2B5EF4-FFF2-40B4-BE49-F238E27FC236}">
                <a16:creationId xmlns:a16="http://schemas.microsoft.com/office/drawing/2014/main" id="{E95E7C24-2322-4F44-8B99-AC7FC24A882A}"/>
              </a:ext>
            </a:extLst>
          </p:cNvPr>
          <p:cNvSpPr/>
          <p:nvPr/>
        </p:nvSpPr>
        <p:spPr>
          <a:xfrm>
            <a:off x="10653272" y="6214336"/>
            <a:ext cx="1583405" cy="137331"/>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sp>
        <p:nvSpPr>
          <p:cNvPr id="39" name="Rectangle: Rounded Corners 38">
            <a:extLst>
              <a:ext uri="{FF2B5EF4-FFF2-40B4-BE49-F238E27FC236}">
                <a16:creationId xmlns:a16="http://schemas.microsoft.com/office/drawing/2014/main" id="{E8C8AC32-D721-4AFC-8305-6185AB0F5572}"/>
              </a:ext>
            </a:extLst>
          </p:cNvPr>
          <p:cNvSpPr/>
          <p:nvPr/>
        </p:nvSpPr>
        <p:spPr>
          <a:xfrm rot="20234284">
            <a:off x="11855938" y="5648661"/>
            <a:ext cx="136399" cy="6213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sp>
        <p:nvSpPr>
          <p:cNvPr id="40" name="Rectangle: Rounded Corners 39">
            <a:extLst>
              <a:ext uri="{FF2B5EF4-FFF2-40B4-BE49-F238E27FC236}">
                <a16:creationId xmlns:a16="http://schemas.microsoft.com/office/drawing/2014/main" id="{087A74C2-6782-4E75-8D14-465B26B3DFE6}"/>
              </a:ext>
            </a:extLst>
          </p:cNvPr>
          <p:cNvSpPr/>
          <p:nvPr/>
        </p:nvSpPr>
        <p:spPr>
          <a:xfrm rot="1307746">
            <a:off x="10981032" y="5836953"/>
            <a:ext cx="114820" cy="37978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grpSp>
        <p:nvGrpSpPr>
          <p:cNvPr id="30" name="Group 29">
            <a:extLst>
              <a:ext uri="{FF2B5EF4-FFF2-40B4-BE49-F238E27FC236}">
                <a16:creationId xmlns:a16="http://schemas.microsoft.com/office/drawing/2014/main" id="{1F85C64D-1454-4CFA-A636-C7B1EA7412FB}"/>
              </a:ext>
            </a:extLst>
          </p:cNvPr>
          <p:cNvGrpSpPr/>
          <p:nvPr/>
        </p:nvGrpSpPr>
        <p:grpSpPr>
          <a:xfrm rot="535395">
            <a:off x="10760327" y="4050949"/>
            <a:ext cx="1355404" cy="1920115"/>
            <a:chOff x="6176100" y="2992625"/>
            <a:chExt cx="2086518" cy="2086518"/>
          </a:xfrm>
        </p:grpSpPr>
        <p:sp>
          <p:nvSpPr>
            <p:cNvPr id="19" name="Circle: Hollow 18">
              <a:extLst>
                <a:ext uri="{FF2B5EF4-FFF2-40B4-BE49-F238E27FC236}">
                  <a16:creationId xmlns:a16="http://schemas.microsoft.com/office/drawing/2014/main" id="{767342FA-AA98-4942-A45C-8CA0969FC55D}"/>
                </a:ext>
              </a:extLst>
            </p:cNvPr>
            <p:cNvSpPr/>
            <p:nvPr/>
          </p:nvSpPr>
          <p:spPr>
            <a:xfrm>
              <a:off x="6176100" y="2992625"/>
              <a:ext cx="2086518" cy="2086518"/>
            </a:xfrm>
            <a:prstGeom prst="donut">
              <a:avLst>
                <a:gd name="adj" fmla="val 89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282F39"/>
                </a:solidFill>
                <a:latin typeface="Calibri" panose="020F0502020204030204"/>
              </a:endParaRPr>
            </a:p>
          </p:txBody>
        </p:sp>
        <p:sp>
          <p:nvSpPr>
            <p:cNvPr id="32" name="Circle: Hollow 31">
              <a:extLst>
                <a:ext uri="{FF2B5EF4-FFF2-40B4-BE49-F238E27FC236}">
                  <a16:creationId xmlns:a16="http://schemas.microsoft.com/office/drawing/2014/main" id="{A2237916-13D9-4B60-A937-1883CA55BDEB}"/>
                </a:ext>
              </a:extLst>
            </p:cNvPr>
            <p:cNvSpPr/>
            <p:nvPr/>
          </p:nvSpPr>
          <p:spPr>
            <a:xfrm>
              <a:off x="6513918" y="3330443"/>
              <a:ext cx="1410882" cy="1410882"/>
            </a:xfrm>
            <a:prstGeom prst="donu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282F39"/>
                </a:solidFill>
                <a:latin typeface="Calibri" panose="020F0502020204030204"/>
              </a:endParaRPr>
            </a:p>
          </p:txBody>
        </p:sp>
        <p:sp>
          <p:nvSpPr>
            <p:cNvPr id="34" name="Circle: Hollow 33">
              <a:extLst>
                <a:ext uri="{FF2B5EF4-FFF2-40B4-BE49-F238E27FC236}">
                  <a16:creationId xmlns:a16="http://schemas.microsoft.com/office/drawing/2014/main" id="{9523CADD-081F-4343-AEA0-140719C25B98}"/>
                </a:ext>
              </a:extLst>
            </p:cNvPr>
            <p:cNvSpPr/>
            <p:nvPr/>
          </p:nvSpPr>
          <p:spPr>
            <a:xfrm>
              <a:off x="6840366" y="3646067"/>
              <a:ext cx="779634" cy="779634"/>
            </a:xfrm>
            <a:prstGeom prst="donut">
              <a:avLst>
                <a:gd name="adj" fmla="val 1751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282F39"/>
                </a:solidFill>
                <a:latin typeface="Calibri" panose="020F0502020204030204"/>
              </a:endParaRPr>
            </a:p>
          </p:txBody>
        </p:sp>
        <p:sp>
          <p:nvSpPr>
            <p:cNvPr id="20" name="Oval 19">
              <a:extLst>
                <a:ext uri="{FF2B5EF4-FFF2-40B4-BE49-F238E27FC236}">
                  <a16:creationId xmlns:a16="http://schemas.microsoft.com/office/drawing/2014/main" id="{88BE0B85-B1BB-495C-B267-6D2E9AB7C85B}"/>
                </a:ext>
              </a:extLst>
            </p:cNvPr>
            <p:cNvSpPr/>
            <p:nvPr/>
          </p:nvSpPr>
          <p:spPr>
            <a:xfrm>
              <a:off x="7087293" y="3891549"/>
              <a:ext cx="285780" cy="285780"/>
            </a:xfrm>
            <a:prstGeom prst="ellipse">
              <a:avLst/>
            </a:prstGeom>
            <a:solidFill>
              <a:srgbClr val="782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grpSp>
      <p:grpSp>
        <p:nvGrpSpPr>
          <p:cNvPr id="50" name="Group 49">
            <a:extLst>
              <a:ext uri="{FF2B5EF4-FFF2-40B4-BE49-F238E27FC236}">
                <a16:creationId xmlns:a16="http://schemas.microsoft.com/office/drawing/2014/main" id="{674DD652-31EF-4346-885E-CA6FC289CE42}"/>
              </a:ext>
            </a:extLst>
          </p:cNvPr>
          <p:cNvGrpSpPr/>
          <p:nvPr/>
        </p:nvGrpSpPr>
        <p:grpSpPr>
          <a:xfrm rot="1434524">
            <a:off x="10119869" y="4665737"/>
            <a:ext cx="1319774" cy="517599"/>
            <a:chOff x="8419743" y="1081666"/>
            <a:chExt cx="1929887" cy="841333"/>
          </a:xfrm>
          <a:solidFill>
            <a:srgbClr val="78230D"/>
          </a:solidFill>
        </p:grpSpPr>
        <p:cxnSp>
          <p:nvCxnSpPr>
            <p:cNvPr id="48" name="Straight Connector 47">
              <a:extLst>
                <a:ext uri="{FF2B5EF4-FFF2-40B4-BE49-F238E27FC236}">
                  <a16:creationId xmlns:a16="http://schemas.microsoft.com/office/drawing/2014/main" id="{C7A10D6D-D6B2-4F5E-8D33-3EB1AFAE5A6F}"/>
                </a:ext>
              </a:extLst>
            </p:cNvPr>
            <p:cNvCxnSpPr>
              <a:cxnSpLocks/>
            </p:cNvCxnSpPr>
            <p:nvPr/>
          </p:nvCxnSpPr>
          <p:spPr>
            <a:xfrm flipV="1">
              <a:off x="8419743" y="1176315"/>
              <a:ext cx="1774663" cy="746684"/>
            </a:xfrm>
            <a:prstGeom prst="line">
              <a:avLst/>
            </a:prstGeom>
            <a:grpFill/>
            <a:ln w="38100">
              <a:solidFill>
                <a:srgbClr val="78230D"/>
              </a:solidFill>
            </a:ln>
          </p:spPr>
          <p:style>
            <a:lnRef idx="1">
              <a:schemeClr val="accent1"/>
            </a:lnRef>
            <a:fillRef idx="0">
              <a:schemeClr val="accent1"/>
            </a:fillRef>
            <a:effectRef idx="0">
              <a:schemeClr val="accent1"/>
            </a:effectRef>
            <a:fontRef idx="minor">
              <a:schemeClr val="tx1"/>
            </a:fontRef>
          </p:style>
        </p:cxnSp>
        <p:sp>
          <p:nvSpPr>
            <p:cNvPr id="49" name="Isosceles Triangle 48">
              <a:extLst>
                <a:ext uri="{FF2B5EF4-FFF2-40B4-BE49-F238E27FC236}">
                  <a16:creationId xmlns:a16="http://schemas.microsoft.com/office/drawing/2014/main" id="{89CD2969-38A5-4DB8-A5DD-682C5224F103}"/>
                </a:ext>
              </a:extLst>
            </p:cNvPr>
            <p:cNvSpPr/>
            <p:nvPr/>
          </p:nvSpPr>
          <p:spPr>
            <a:xfrm rot="4079480">
              <a:off x="10060791" y="1001173"/>
              <a:ext cx="208345" cy="369332"/>
            </a:xfrm>
            <a:prstGeom prst="triangle">
              <a:avLst/>
            </a:prstGeom>
            <a:grpFill/>
            <a:ln>
              <a:solidFill>
                <a:srgbClr val="782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grpSp>
      <p:grpSp>
        <p:nvGrpSpPr>
          <p:cNvPr id="54" name="Group 53">
            <a:extLst>
              <a:ext uri="{FF2B5EF4-FFF2-40B4-BE49-F238E27FC236}">
                <a16:creationId xmlns:a16="http://schemas.microsoft.com/office/drawing/2014/main" id="{CD702F32-78B0-4D21-84C5-57A24BF207F7}"/>
              </a:ext>
            </a:extLst>
          </p:cNvPr>
          <p:cNvGrpSpPr/>
          <p:nvPr/>
        </p:nvGrpSpPr>
        <p:grpSpPr>
          <a:xfrm rot="487849">
            <a:off x="9985075" y="5360805"/>
            <a:ext cx="1452487" cy="517599"/>
            <a:chOff x="8419743" y="1081666"/>
            <a:chExt cx="1929887" cy="841333"/>
          </a:xfrm>
          <a:solidFill>
            <a:srgbClr val="F58820"/>
          </a:solidFill>
        </p:grpSpPr>
        <p:cxnSp>
          <p:nvCxnSpPr>
            <p:cNvPr id="55" name="Straight Connector 54">
              <a:extLst>
                <a:ext uri="{FF2B5EF4-FFF2-40B4-BE49-F238E27FC236}">
                  <a16:creationId xmlns:a16="http://schemas.microsoft.com/office/drawing/2014/main" id="{209F03DA-325C-4B83-8C74-DA7152BD77A2}"/>
                </a:ext>
              </a:extLst>
            </p:cNvPr>
            <p:cNvCxnSpPr>
              <a:cxnSpLocks/>
            </p:cNvCxnSpPr>
            <p:nvPr/>
          </p:nvCxnSpPr>
          <p:spPr>
            <a:xfrm flipV="1">
              <a:off x="8419743" y="1176315"/>
              <a:ext cx="1774663" cy="746684"/>
            </a:xfrm>
            <a:prstGeom prst="line">
              <a:avLst/>
            </a:prstGeom>
            <a:grpFill/>
            <a:ln w="38100">
              <a:solidFill>
                <a:srgbClr val="FC8525"/>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19BC7E4C-A848-4290-AD30-EB52911138ED}"/>
                </a:ext>
              </a:extLst>
            </p:cNvPr>
            <p:cNvSpPr/>
            <p:nvPr/>
          </p:nvSpPr>
          <p:spPr>
            <a:xfrm rot="4079480">
              <a:off x="10060791" y="1001173"/>
              <a:ext cx="208345" cy="369332"/>
            </a:xfrm>
            <a:prstGeom prst="triangle">
              <a:avLst/>
            </a:prstGeom>
            <a:grpFill/>
            <a:ln>
              <a:solidFill>
                <a:srgbClr val="FC8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grpSp>
      <p:grpSp>
        <p:nvGrpSpPr>
          <p:cNvPr id="57" name="Group 56">
            <a:extLst>
              <a:ext uri="{FF2B5EF4-FFF2-40B4-BE49-F238E27FC236}">
                <a16:creationId xmlns:a16="http://schemas.microsoft.com/office/drawing/2014/main" id="{9A696CBD-4D63-40E9-B28D-042A0DFFB175}"/>
              </a:ext>
            </a:extLst>
          </p:cNvPr>
          <p:cNvGrpSpPr/>
          <p:nvPr/>
        </p:nvGrpSpPr>
        <p:grpSpPr>
          <a:xfrm rot="2094843">
            <a:off x="10054807" y="3917530"/>
            <a:ext cx="1452487" cy="517599"/>
            <a:chOff x="8419743" y="1081666"/>
            <a:chExt cx="1929887" cy="841333"/>
          </a:xfrm>
          <a:solidFill>
            <a:srgbClr val="FCB20C"/>
          </a:solidFill>
        </p:grpSpPr>
        <p:cxnSp>
          <p:nvCxnSpPr>
            <p:cNvPr id="58" name="Straight Connector 57">
              <a:extLst>
                <a:ext uri="{FF2B5EF4-FFF2-40B4-BE49-F238E27FC236}">
                  <a16:creationId xmlns:a16="http://schemas.microsoft.com/office/drawing/2014/main" id="{B8C4A398-BA84-4941-A956-B61C5A915ACE}"/>
                </a:ext>
              </a:extLst>
            </p:cNvPr>
            <p:cNvCxnSpPr>
              <a:cxnSpLocks/>
            </p:cNvCxnSpPr>
            <p:nvPr/>
          </p:nvCxnSpPr>
          <p:spPr>
            <a:xfrm flipV="1">
              <a:off x="8419743" y="1176315"/>
              <a:ext cx="1774663" cy="746684"/>
            </a:xfrm>
            <a:prstGeom prst="line">
              <a:avLst/>
            </a:prstGeom>
            <a:grpFill/>
            <a:ln w="38100">
              <a:solidFill>
                <a:srgbClr val="FCB20C"/>
              </a:solidFill>
            </a:ln>
          </p:spPr>
          <p:style>
            <a:lnRef idx="1">
              <a:schemeClr val="accent1"/>
            </a:lnRef>
            <a:fillRef idx="0">
              <a:schemeClr val="accent1"/>
            </a:fillRef>
            <a:effectRef idx="0">
              <a:schemeClr val="accent1"/>
            </a:effectRef>
            <a:fontRef idx="minor">
              <a:schemeClr val="tx1"/>
            </a:fontRef>
          </p:style>
        </p:cxnSp>
        <p:sp>
          <p:nvSpPr>
            <p:cNvPr id="59" name="Isosceles Triangle 58">
              <a:extLst>
                <a:ext uri="{FF2B5EF4-FFF2-40B4-BE49-F238E27FC236}">
                  <a16:creationId xmlns:a16="http://schemas.microsoft.com/office/drawing/2014/main" id="{AE6EB2DD-44E8-4868-8359-3EA293024AF0}"/>
                </a:ext>
              </a:extLst>
            </p:cNvPr>
            <p:cNvSpPr/>
            <p:nvPr/>
          </p:nvSpPr>
          <p:spPr>
            <a:xfrm rot="4079480">
              <a:off x="10060791" y="1001173"/>
              <a:ext cx="208345" cy="369332"/>
            </a:xfrm>
            <a:prstGeom prst="triangle">
              <a:avLst/>
            </a:prstGeom>
            <a:grpFill/>
            <a:ln>
              <a:solidFill>
                <a:srgbClr val="FCB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400" dirty="0">
                <a:solidFill>
                  <a:srgbClr val="FFFFFF"/>
                </a:solidFill>
                <a:latin typeface="Calibri" panose="020F0502020204030204"/>
              </a:endParaRPr>
            </a:p>
          </p:txBody>
        </p:sp>
      </p:grpSp>
      <p:grpSp>
        <p:nvGrpSpPr>
          <p:cNvPr id="10" name="Gruppo 9">
            <a:extLst>
              <a:ext uri="{FF2B5EF4-FFF2-40B4-BE49-F238E27FC236}">
                <a16:creationId xmlns:a16="http://schemas.microsoft.com/office/drawing/2014/main" id="{517524D2-E867-4AD3-81BA-45EDC3946CC8}"/>
              </a:ext>
            </a:extLst>
          </p:cNvPr>
          <p:cNvGrpSpPr/>
          <p:nvPr/>
        </p:nvGrpSpPr>
        <p:grpSpPr>
          <a:xfrm>
            <a:off x="1284401" y="1189036"/>
            <a:ext cx="3070364" cy="1262555"/>
            <a:chOff x="1284401" y="1189036"/>
            <a:chExt cx="3070364" cy="1262555"/>
          </a:xfrm>
        </p:grpSpPr>
        <p:sp>
          <p:nvSpPr>
            <p:cNvPr id="232" name="Freeform 6">
              <a:extLst>
                <a:ext uri="{FF2B5EF4-FFF2-40B4-BE49-F238E27FC236}">
                  <a16:creationId xmlns:a16="http://schemas.microsoft.com/office/drawing/2014/main" id="{40D7DD70-CA37-497A-8FAB-C22AC653E046}"/>
                </a:ext>
              </a:extLst>
            </p:cNvPr>
            <p:cNvSpPr>
              <a:spLocks/>
            </p:cNvSpPr>
            <p:nvPr/>
          </p:nvSpPr>
          <p:spPr bwMode="auto">
            <a:xfrm>
              <a:off x="1284401" y="1189036"/>
              <a:ext cx="1302008" cy="1262555"/>
            </a:xfrm>
            <a:custGeom>
              <a:avLst/>
              <a:gdLst>
                <a:gd name="T0" fmla="*/ 479 w 486"/>
                <a:gd name="T1" fmla="*/ 244 h 483"/>
                <a:gd name="T2" fmla="*/ 241 w 486"/>
                <a:gd name="T3" fmla="*/ 481 h 483"/>
                <a:gd name="T4" fmla="*/ 1 w 486"/>
                <a:gd name="T5" fmla="*/ 240 h 483"/>
                <a:gd name="T6" fmla="*/ 238 w 486"/>
                <a:gd name="T7" fmla="*/ 1 h 483"/>
                <a:gd name="T8" fmla="*/ 479 w 486"/>
                <a:gd name="T9" fmla="*/ 244 h 483"/>
              </a:gdLst>
              <a:ahLst/>
              <a:cxnLst>
                <a:cxn ang="0">
                  <a:pos x="T0" y="T1"/>
                </a:cxn>
                <a:cxn ang="0">
                  <a:pos x="T2" y="T3"/>
                </a:cxn>
                <a:cxn ang="0">
                  <a:pos x="T4" y="T5"/>
                </a:cxn>
                <a:cxn ang="0">
                  <a:pos x="T6" y="T7"/>
                </a:cxn>
                <a:cxn ang="0">
                  <a:pos x="T8" y="T9"/>
                </a:cxn>
              </a:cxnLst>
              <a:rect l="0" t="0" r="r" b="b"/>
              <a:pathLst>
                <a:path w="486" h="483">
                  <a:moveTo>
                    <a:pt x="479" y="244"/>
                  </a:moveTo>
                  <a:cubicBezTo>
                    <a:pt x="479" y="371"/>
                    <a:pt x="366" y="483"/>
                    <a:pt x="241" y="481"/>
                  </a:cubicBezTo>
                  <a:cubicBezTo>
                    <a:pt x="109" y="478"/>
                    <a:pt x="0" y="369"/>
                    <a:pt x="1" y="240"/>
                  </a:cubicBezTo>
                  <a:cubicBezTo>
                    <a:pt x="1" y="113"/>
                    <a:pt x="111" y="2"/>
                    <a:pt x="238" y="1"/>
                  </a:cubicBezTo>
                  <a:cubicBezTo>
                    <a:pt x="368" y="0"/>
                    <a:pt x="486" y="118"/>
                    <a:pt x="479" y="244"/>
                  </a:cubicBezTo>
                  <a:close/>
                </a:path>
              </a:pathLst>
            </a:custGeom>
            <a:solidFill>
              <a:srgbClr val="FF8427"/>
            </a:solidFill>
            <a:ln>
              <a:noFill/>
            </a:ln>
          </p:spPr>
          <p:txBody>
            <a:bodyPr vert="horz" wrap="square" lIns="91440" tIns="45720" rIns="91440" bIns="45720" numCol="1" anchor="t" anchorCtr="0" compatLnSpc="1">
              <a:prstTxWarp prst="textNoShape">
                <a:avLst/>
              </a:prstTxWarp>
            </a:bodyPr>
            <a:lstStyle/>
            <a:p>
              <a:pPr defTabSz="914354">
                <a:defRPr/>
              </a:pPr>
              <a:endParaRPr lang="en-US" sz="1400" dirty="0">
                <a:latin typeface="Calibri" panose="020F0502020204030204"/>
              </a:endParaRPr>
            </a:p>
          </p:txBody>
        </p:sp>
        <p:grpSp>
          <p:nvGrpSpPr>
            <p:cNvPr id="2" name="Gruppo 1">
              <a:extLst>
                <a:ext uri="{FF2B5EF4-FFF2-40B4-BE49-F238E27FC236}">
                  <a16:creationId xmlns:a16="http://schemas.microsoft.com/office/drawing/2014/main" id="{80418AE3-EDB6-4EA8-9B2E-4C80D1C9A1A5}"/>
                </a:ext>
              </a:extLst>
            </p:cNvPr>
            <p:cNvGrpSpPr/>
            <p:nvPr/>
          </p:nvGrpSpPr>
          <p:grpSpPr>
            <a:xfrm>
              <a:off x="1501291" y="1300642"/>
              <a:ext cx="2853474" cy="1000274"/>
              <a:chOff x="1501291" y="1300642"/>
              <a:chExt cx="2853474" cy="1000274"/>
            </a:xfrm>
          </p:grpSpPr>
          <p:sp>
            <p:nvSpPr>
              <p:cNvPr id="51" name="TextBox 45">
                <a:extLst>
                  <a:ext uri="{FF2B5EF4-FFF2-40B4-BE49-F238E27FC236}">
                    <a16:creationId xmlns:a16="http://schemas.microsoft.com/office/drawing/2014/main" id="{C9FB026C-2044-4EAC-857C-2E679DB95245}"/>
                  </a:ext>
                </a:extLst>
              </p:cNvPr>
              <p:cNvSpPr txBox="1"/>
              <p:nvPr/>
            </p:nvSpPr>
            <p:spPr>
              <a:xfrm>
                <a:off x="2559122" y="1300642"/>
                <a:ext cx="1795643" cy="1000274"/>
              </a:xfrm>
              <a:prstGeom prst="rect">
                <a:avLst/>
              </a:prstGeom>
              <a:noFill/>
            </p:spPr>
            <p:txBody>
              <a:bodyPr wrap="square" rtlCol="0">
                <a:spAutoFit/>
              </a:bodyPr>
              <a:lstStyle/>
              <a:p>
                <a:pPr algn="ctr" defTabSz="914354">
                  <a:defRPr/>
                </a:pPr>
                <a:r>
                  <a:rPr lang="en-US" sz="2000" dirty="0">
                    <a:latin typeface="Josefin Sans" panose="020B0604020202020204" charset="0"/>
                  </a:rPr>
                  <a:t>Performance</a:t>
                </a:r>
              </a:p>
              <a:p>
                <a:pPr algn="ctr" defTabSz="914354">
                  <a:defRPr/>
                </a:pPr>
                <a:r>
                  <a:rPr lang="en-GB"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Throughput</a:t>
                </a:r>
              </a:p>
              <a:p>
                <a:pPr algn="ctr" defTabSz="914354">
                  <a:defRPr/>
                </a:pPr>
                <a:r>
                  <a:rPr lang="en-GB"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Tempo di risposta</a:t>
                </a:r>
              </a:p>
              <a:p>
                <a:pPr algn="ctr" defTabSz="914354">
                  <a:defRPr/>
                </a:pPr>
                <a:r>
                  <a:rPr lang="it-IT"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Dati</a:t>
                </a:r>
              </a:p>
            </p:txBody>
          </p:sp>
          <p:grpSp>
            <p:nvGrpSpPr>
              <p:cNvPr id="60" name="Google Shape;18734;p76">
                <a:extLst>
                  <a:ext uri="{FF2B5EF4-FFF2-40B4-BE49-F238E27FC236}">
                    <a16:creationId xmlns:a16="http://schemas.microsoft.com/office/drawing/2014/main" id="{2C5E15A3-A0F9-471B-9E8E-09595B4CEB2A}"/>
                  </a:ext>
                </a:extLst>
              </p:cNvPr>
              <p:cNvGrpSpPr/>
              <p:nvPr/>
            </p:nvGrpSpPr>
            <p:grpSpPr>
              <a:xfrm>
                <a:off x="1501291" y="1405414"/>
                <a:ext cx="868227" cy="832383"/>
                <a:chOff x="1342386" y="2916322"/>
                <a:chExt cx="373538" cy="331514"/>
              </a:xfrm>
            </p:grpSpPr>
            <p:sp>
              <p:nvSpPr>
                <p:cNvPr id="61" name="Google Shape;18735;p76">
                  <a:extLst>
                    <a:ext uri="{FF2B5EF4-FFF2-40B4-BE49-F238E27FC236}">
                      <a16:creationId xmlns:a16="http://schemas.microsoft.com/office/drawing/2014/main" id="{69256745-CA6C-47C8-8796-04AE5B6BC23F}"/>
                    </a:ext>
                  </a:extLst>
                </p:cNvPr>
                <p:cNvSpPr/>
                <p:nvPr/>
              </p:nvSpPr>
              <p:spPr>
                <a:xfrm>
                  <a:off x="1499047" y="2916322"/>
                  <a:ext cx="216877" cy="180910"/>
                </a:xfrm>
                <a:custGeom>
                  <a:avLst/>
                  <a:gdLst/>
                  <a:ahLst/>
                  <a:cxnLst/>
                  <a:rect l="l" t="t" r="r" b="b"/>
                  <a:pathLst>
                    <a:path w="8273" h="6901" extrusionOk="0">
                      <a:moveTo>
                        <a:pt x="463" y="1"/>
                      </a:moveTo>
                      <a:cubicBezTo>
                        <a:pt x="203" y="1"/>
                        <a:pt x="1" y="203"/>
                        <a:pt x="1" y="463"/>
                      </a:cubicBezTo>
                      <a:lnTo>
                        <a:pt x="1" y="6439"/>
                      </a:lnTo>
                      <a:cubicBezTo>
                        <a:pt x="1" y="6699"/>
                        <a:pt x="203" y="6901"/>
                        <a:pt x="463" y="6901"/>
                      </a:cubicBezTo>
                      <a:lnTo>
                        <a:pt x="7811" y="6901"/>
                      </a:lnTo>
                      <a:cubicBezTo>
                        <a:pt x="8070" y="6901"/>
                        <a:pt x="8272" y="6699"/>
                        <a:pt x="8272" y="6439"/>
                      </a:cubicBezTo>
                      <a:lnTo>
                        <a:pt x="8272" y="463"/>
                      </a:lnTo>
                      <a:cubicBezTo>
                        <a:pt x="8272" y="203"/>
                        <a:pt x="8070" y="1"/>
                        <a:pt x="7811"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endParaRPr sz="1400" dirty="0"/>
                </a:p>
              </p:txBody>
            </p:sp>
            <p:sp>
              <p:nvSpPr>
                <p:cNvPr id="62" name="Google Shape;18736;p76">
                  <a:extLst>
                    <a:ext uri="{FF2B5EF4-FFF2-40B4-BE49-F238E27FC236}">
                      <a16:creationId xmlns:a16="http://schemas.microsoft.com/office/drawing/2014/main" id="{089E6245-4655-4437-AAA6-5E4B8F7F1536}"/>
                    </a:ext>
                  </a:extLst>
                </p:cNvPr>
                <p:cNvSpPr/>
                <p:nvPr/>
              </p:nvSpPr>
              <p:spPr>
                <a:xfrm>
                  <a:off x="1342386" y="3060137"/>
                  <a:ext cx="217244" cy="187699"/>
                </a:xfrm>
                <a:custGeom>
                  <a:avLst/>
                  <a:gdLst/>
                  <a:ahLst/>
                  <a:cxnLst/>
                  <a:rect l="l" t="t" r="r" b="b"/>
                  <a:pathLst>
                    <a:path w="8287" h="7160" extrusionOk="0">
                      <a:moveTo>
                        <a:pt x="8104" y="0"/>
                      </a:moveTo>
                      <a:cubicBezTo>
                        <a:pt x="8063" y="0"/>
                        <a:pt x="8020" y="14"/>
                        <a:pt x="7983" y="43"/>
                      </a:cubicBezTo>
                      <a:lnTo>
                        <a:pt x="3812" y="4042"/>
                      </a:lnTo>
                      <a:cubicBezTo>
                        <a:pt x="3725" y="4129"/>
                        <a:pt x="3610" y="4172"/>
                        <a:pt x="3494" y="4172"/>
                      </a:cubicBezTo>
                      <a:lnTo>
                        <a:pt x="3436" y="4172"/>
                      </a:lnTo>
                      <a:cubicBezTo>
                        <a:pt x="3191" y="4172"/>
                        <a:pt x="2989" y="3970"/>
                        <a:pt x="2989" y="3710"/>
                      </a:cubicBezTo>
                      <a:lnTo>
                        <a:pt x="2989" y="3479"/>
                      </a:lnTo>
                      <a:lnTo>
                        <a:pt x="1603" y="3479"/>
                      </a:lnTo>
                      <a:lnTo>
                        <a:pt x="1603" y="3710"/>
                      </a:lnTo>
                      <a:cubicBezTo>
                        <a:pt x="1603" y="3912"/>
                        <a:pt x="1473" y="4100"/>
                        <a:pt x="1271" y="4157"/>
                      </a:cubicBezTo>
                      <a:lnTo>
                        <a:pt x="506" y="4374"/>
                      </a:lnTo>
                      <a:cubicBezTo>
                        <a:pt x="203" y="4461"/>
                        <a:pt x="1" y="4735"/>
                        <a:pt x="1" y="5038"/>
                      </a:cubicBezTo>
                      <a:lnTo>
                        <a:pt x="1" y="6929"/>
                      </a:lnTo>
                      <a:cubicBezTo>
                        <a:pt x="1" y="7059"/>
                        <a:pt x="102" y="7160"/>
                        <a:pt x="232" y="7160"/>
                      </a:cubicBezTo>
                      <a:lnTo>
                        <a:pt x="3451" y="7160"/>
                      </a:lnTo>
                      <a:cubicBezTo>
                        <a:pt x="3581" y="7160"/>
                        <a:pt x="3682" y="7059"/>
                        <a:pt x="3682" y="6929"/>
                      </a:cubicBezTo>
                      <a:lnTo>
                        <a:pt x="3682" y="5933"/>
                      </a:lnTo>
                      <a:cubicBezTo>
                        <a:pt x="3682" y="5688"/>
                        <a:pt x="3768" y="5457"/>
                        <a:pt x="3942" y="5283"/>
                      </a:cubicBezTo>
                      <a:lnTo>
                        <a:pt x="7854" y="1371"/>
                      </a:lnTo>
                      <a:cubicBezTo>
                        <a:pt x="7969" y="1256"/>
                        <a:pt x="8027" y="1083"/>
                        <a:pt x="7983" y="938"/>
                      </a:cubicBezTo>
                      <a:lnTo>
                        <a:pt x="7897" y="606"/>
                      </a:lnTo>
                      <a:lnTo>
                        <a:pt x="8229" y="289"/>
                      </a:lnTo>
                      <a:cubicBezTo>
                        <a:pt x="8287" y="217"/>
                        <a:pt x="8287" y="115"/>
                        <a:pt x="8214" y="43"/>
                      </a:cubicBezTo>
                      <a:cubicBezTo>
                        <a:pt x="8186" y="14"/>
                        <a:pt x="8146" y="0"/>
                        <a:pt x="8104" y="0"/>
                      </a:cubicBezTo>
                      <a:close/>
                    </a:path>
                  </a:pathLst>
                </a:custGeom>
                <a:solidFill>
                  <a:srgbClr val="AABBC8"/>
                </a:solidFill>
                <a:ln>
                  <a:noFill/>
                </a:ln>
              </p:spPr>
              <p:txBody>
                <a:bodyPr spcFirstLastPara="1" wrap="square" lIns="91425" tIns="91425" rIns="91425" bIns="91425" anchor="ctr" anchorCtr="0">
                  <a:noAutofit/>
                </a:bodyPr>
                <a:lstStyle/>
                <a:p>
                  <a:endParaRPr sz="1400" dirty="0"/>
                </a:p>
              </p:txBody>
            </p:sp>
            <p:sp>
              <p:nvSpPr>
                <p:cNvPr id="63" name="Google Shape;18737;p76">
                  <a:extLst>
                    <a:ext uri="{FF2B5EF4-FFF2-40B4-BE49-F238E27FC236}">
                      <a16:creationId xmlns:a16="http://schemas.microsoft.com/office/drawing/2014/main" id="{B22C2A28-BB7D-4100-8501-C51F650BA0EA}"/>
                    </a:ext>
                  </a:extLst>
                </p:cNvPr>
                <p:cNvSpPr/>
                <p:nvPr/>
              </p:nvSpPr>
              <p:spPr>
                <a:xfrm>
                  <a:off x="1382128" y="3151706"/>
                  <a:ext cx="41262" cy="18193"/>
                </a:xfrm>
                <a:custGeom>
                  <a:avLst/>
                  <a:gdLst/>
                  <a:ahLst/>
                  <a:cxnLst/>
                  <a:rect l="l" t="t" r="r" b="b"/>
                  <a:pathLst>
                    <a:path w="1574" h="694" extrusionOk="0">
                      <a:moveTo>
                        <a:pt x="101" y="0"/>
                      </a:moveTo>
                      <a:lnTo>
                        <a:pt x="101" y="231"/>
                      </a:lnTo>
                      <a:cubicBezTo>
                        <a:pt x="101" y="332"/>
                        <a:pt x="58" y="419"/>
                        <a:pt x="0" y="506"/>
                      </a:cubicBezTo>
                      <a:cubicBezTo>
                        <a:pt x="246" y="621"/>
                        <a:pt x="520" y="679"/>
                        <a:pt x="794" y="693"/>
                      </a:cubicBezTo>
                      <a:cubicBezTo>
                        <a:pt x="1054" y="679"/>
                        <a:pt x="1328" y="621"/>
                        <a:pt x="1574" y="506"/>
                      </a:cubicBezTo>
                      <a:cubicBezTo>
                        <a:pt x="1516" y="419"/>
                        <a:pt x="1473" y="332"/>
                        <a:pt x="1473" y="231"/>
                      </a:cubicBezTo>
                      <a:lnTo>
                        <a:pt x="1473" y="0"/>
                      </a:lnTo>
                      <a:close/>
                    </a:path>
                  </a:pathLst>
                </a:custGeom>
                <a:solidFill>
                  <a:srgbClr val="94A5B3"/>
                </a:solidFill>
                <a:ln>
                  <a:noFill/>
                </a:ln>
              </p:spPr>
              <p:txBody>
                <a:bodyPr spcFirstLastPara="1" wrap="square" lIns="91425" tIns="91425" rIns="91425" bIns="91425" anchor="ctr" anchorCtr="0">
                  <a:noAutofit/>
                </a:bodyPr>
                <a:lstStyle/>
                <a:p>
                  <a:endParaRPr sz="1400" dirty="0"/>
                </a:p>
              </p:txBody>
            </p:sp>
            <p:sp>
              <p:nvSpPr>
                <p:cNvPr id="64" name="Google Shape;18738;p76">
                  <a:extLst>
                    <a:ext uri="{FF2B5EF4-FFF2-40B4-BE49-F238E27FC236}">
                      <a16:creationId xmlns:a16="http://schemas.microsoft.com/office/drawing/2014/main" id="{C7D60CBB-BB6D-47DF-9CAD-929F2A8D8F30}"/>
                    </a:ext>
                  </a:extLst>
                </p:cNvPr>
                <p:cNvSpPr/>
                <p:nvPr/>
              </p:nvSpPr>
              <p:spPr>
                <a:xfrm>
                  <a:off x="1360186" y="3066927"/>
                  <a:ext cx="29911" cy="66272"/>
                </a:xfrm>
                <a:custGeom>
                  <a:avLst/>
                  <a:gdLst/>
                  <a:ahLst/>
                  <a:cxnLst/>
                  <a:rect l="l" t="t" r="r" b="b"/>
                  <a:pathLst>
                    <a:path w="1141" h="2528" extrusionOk="0">
                      <a:moveTo>
                        <a:pt x="679" y="1"/>
                      </a:moveTo>
                      <a:cubicBezTo>
                        <a:pt x="303" y="1"/>
                        <a:pt x="0" y="318"/>
                        <a:pt x="0" y="694"/>
                      </a:cubicBezTo>
                      <a:lnTo>
                        <a:pt x="0" y="853"/>
                      </a:lnTo>
                      <a:cubicBezTo>
                        <a:pt x="0" y="1055"/>
                        <a:pt x="29" y="1242"/>
                        <a:pt x="101" y="1430"/>
                      </a:cubicBezTo>
                      <a:lnTo>
                        <a:pt x="462" y="2527"/>
                      </a:lnTo>
                      <a:lnTo>
                        <a:pt x="1141" y="2527"/>
                      </a:lnTo>
                      <a:lnTo>
                        <a:pt x="1141" y="1"/>
                      </a:lnTo>
                      <a:close/>
                    </a:path>
                  </a:pathLst>
                </a:custGeom>
                <a:solidFill>
                  <a:srgbClr val="667A8C"/>
                </a:solidFill>
                <a:ln>
                  <a:noFill/>
                </a:ln>
              </p:spPr>
              <p:txBody>
                <a:bodyPr spcFirstLastPara="1" wrap="square" lIns="91425" tIns="91425" rIns="91425" bIns="91425" anchor="ctr" anchorCtr="0">
                  <a:noAutofit/>
                </a:bodyPr>
                <a:lstStyle/>
                <a:p>
                  <a:endParaRPr sz="1400" dirty="0"/>
                </a:p>
              </p:txBody>
            </p:sp>
            <p:sp>
              <p:nvSpPr>
                <p:cNvPr id="65" name="Google Shape;18739;p76">
                  <a:extLst>
                    <a:ext uri="{FF2B5EF4-FFF2-40B4-BE49-F238E27FC236}">
                      <a16:creationId xmlns:a16="http://schemas.microsoft.com/office/drawing/2014/main" id="{C9A8B2B3-814C-424D-9BE8-D03E137DB24A}"/>
                    </a:ext>
                  </a:extLst>
                </p:cNvPr>
                <p:cNvSpPr/>
                <p:nvPr/>
              </p:nvSpPr>
              <p:spPr>
                <a:xfrm>
                  <a:off x="1372297" y="3060871"/>
                  <a:ext cx="72301" cy="72694"/>
                </a:xfrm>
                <a:custGeom>
                  <a:avLst/>
                  <a:gdLst/>
                  <a:ahLst/>
                  <a:cxnLst/>
                  <a:rect l="l" t="t" r="r" b="b"/>
                  <a:pathLst>
                    <a:path w="2758" h="2773" extrusionOk="0">
                      <a:moveTo>
                        <a:pt x="693" y="1"/>
                      </a:moveTo>
                      <a:cubicBezTo>
                        <a:pt x="303" y="1"/>
                        <a:pt x="0" y="318"/>
                        <a:pt x="0" y="694"/>
                      </a:cubicBezTo>
                      <a:cubicBezTo>
                        <a:pt x="0" y="954"/>
                        <a:pt x="217" y="1156"/>
                        <a:pt x="462" y="1156"/>
                      </a:cubicBezTo>
                      <a:lnTo>
                        <a:pt x="2310" y="2772"/>
                      </a:lnTo>
                      <a:lnTo>
                        <a:pt x="2699" y="1401"/>
                      </a:lnTo>
                      <a:cubicBezTo>
                        <a:pt x="2743" y="1242"/>
                        <a:pt x="2757" y="1069"/>
                        <a:pt x="2757" y="910"/>
                      </a:cubicBezTo>
                      <a:lnTo>
                        <a:pt x="2757" y="463"/>
                      </a:lnTo>
                      <a:cubicBezTo>
                        <a:pt x="2757" y="203"/>
                        <a:pt x="2555" y="1"/>
                        <a:pt x="2310" y="1"/>
                      </a:cubicBezTo>
                      <a:close/>
                    </a:path>
                  </a:pathLst>
                </a:custGeom>
                <a:solidFill>
                  <a:srgbClr val="667A8C"/>
                </a:solidFill>
                <a:ln>
                  <a:noFill/>
                </a:ln>
              </p:spPr>
              <p:txBody>
                <a:bodyPr spcFirstLastPara="1" wrap="square" lIns="91425" tIns="91425" rIns="91425" bIns="91425" anchor="ctr" anchorCtr="0">
                  <a:noAutofit/>
                </a:bodyPr>
                <a:lstStyle/>
                <a:p>
                  <a:endParaRPr sz="1400" dirty="0"/>
                </a:p>
              </p:txBody>
            </p:sp>
            <p:sp>
              <p:nvSpPr>
                <p:cNvPr id="66" name="Google Shape;18740;p76">
                  <a:extLst>
                    <a:ext uri="{FF2B5EF4-FFF2-40B4-BE49-F238E27FC236}">
                      <a16:creationId xmlns:a16="http://schemas.microsoft.com/office/drawing/2014/main" id="{3594FFDC-69DD-49D1-9578-64B099D82FAC}"/>
                    </a:ext>
                  </a:extLst>
                </p:cNvPr>
                <p:cNvSpPr/>
                <p:nvPr/>
              </p:nvSpPr>
              <p:spPr>
                <a:xfrm>
                  <a:off x="1366609" y="3091149"/>
                  <a:ext cx="72301" cy="66245"/>
                </a:xfrm>
                <a:custGeom>
                  <a:avLst/>
                  <a:gdLst/>
                  <a:ahLst/>
                  <a:cxnLst/>
                  <a:rect l="l" t="t" r="r" b="b"/>
                  <a:pathLst>
                    <a:path w="2758" h="2527" extrusionOk="0">
                      <a:moveTo>
                        <a:pt x="881" y="1"/>
                      </a:moveTo>
                      <a:cubicBezTo>
                        <a:pt x="766" y="1"/>
                        <a:pt x="636" y="44"/>
                        <a:pt x="549" y="145"/>
                      </a:cubicBezTo>
                      <a:lnTo>
                        <a:pt x="130" y="564"/>
                      </a:lnTo>
                      <a:cubicBezTo>
                        <a:pt x="44" y="636"/>
                        <a:pt x="1" y="766"/>
                        <a:pt x="1" y="881"/>
                      </a:cubicBezTo>
                      <a:lnTo>
                        <a:pt x="1" y="1156"/>
                      </a:lnTo>
                      <a:cubicBezTo>
                        <a:pt x="1" y="1906"/>
                        <a:pt x="621" y="2527"/>
                        <a:pt x="1386" y="2527"/>
                      </a:cubicBezTo>
                      <a:cubicBezTo>
                        <a:pt x="2137" y="2527"/>
                        <a:pt x="2758" y="1906"/>
                        <a:pt x="2758" y="1156"/>
                      </a:cubicBezTo>
                      <a:lnTo>
                        <a:pt x="2758" y="852"/>
                      </a:lnTo>
                      <a:cubicBezTo>
                        <a:pt x="2758" y="737"/>
                        <a:pt x="2714" y="621"/>
                        <a:pt x="2628" y="535"/>
                      </a:cubicBezTo>
                      <a:cubicBezTo>
                        <a:pt x="2267" y="188"/>
                        <a:pt x="1617" y="30"/>
                        <a:pt x="881" y="1"/>
                      </a:cubicBezTo>
                      <a:close/>
                    </a:path>
                  </a:pathLst>
                </a:custGeom>
                <a:solidFill>
                  <a:srgbClr val="BCC9D4"/>
                </a:solidFill>
                <a:ln>
                  <a:noFill/>
                </a:ln>
              </p:spPr>
              <p:txBody>
                <a:bodyPr spcFirstLastPara="1" wrap="square" lIns="91425" tIns="91425" rIns="91425" bIns="91425" anchor="ctr" anchorCtr="0">
                  <a:noAutofit/>
                </a:bodyPr>
                <a:lstStyle/>
                <a:p>
                  <a:endParaRPr sz="1400" dirty="0"/>
                </a:p>
              </p:txBody>
            </p:sp>
            <p:sp>
              <p:nvSpPr>
                <p:cNvPr id="67" name="Google Shape;18741;p76">
                  <a:extLst>
                    <a:ext uri="{FF2B5EF4-FFF2-40B4-BE49-F238E27FC236}">
                      <a16:creationId xmlns:a16="http://schemas.microsoft.com/office/drawing/2014/main" id="{B1D4B4D2-16A4-41EB-B255-D1EE4DBE1C1C}"/>
                    </a:ext>
                  </a:extLst>
                </p:cNvPr>
                <p:cNvSpPr/>
                <p:nvPr/>
              </p:nvSpPr>
              <p:spPr>
                <a:xfrm>
                  <a:off x="1366242" y="3091152"/>
                  <a:ext cx="72301" cy="64751"/>
                </a:xfrm>
                <a:custGeom>
                  <a:avLst/>
                  <a:gdLst/>
                  <a:ahLst/>
                  <a:cxnLst/>
                  <a:rect l="l" t="t" r="r" b="b"/>
                  <a:pathLst>
                    <a:path w="2758" h="2470" extrusionOk="0">
                      <a:moveTo>
                        <a:pt x="895" y="1"/>
                      </a:moveTo>
                      <a:cubicBezTo>
                        <a:pt x="765" y="1"/>
                        <a:pt x="650" y="44"/>
                        <a:pt x="563" y="145"/>
                      </a:cubicBezTo>
                      <a:lnTo>
                        <a:pt x="144" y="564"/>
                      </a:lnTo>
                      <a:cubicBezTo>
                        <a:pt x="58" y="636"/>
                        <a:pt x="0" y="766"/>
                        <a:pt x="0" y="881"/>
                      </a:cubicBezTo>
                      <a:lnTo>
                        <a:pt x="0" y="1156"/>
                      </a:lnTo>
                      <a:cubicBezTo>
                        <a:pt x="0" y="1762"/>
                        <a:pt x="404" y="2310"/>
                        <a:pt x="996" y="2469"/>
                      </a:cubicBezTo>
                      <a:cubicBezTo>
                        <a:pt x="808" y="2224"/>
                        <a:pt x="693" y="1921"/>
                        <a:pt x="693" y="1617"/>
                      </a:cubicBezTo>
                      <a:lnTo>
                        <a:pt x="693" y="939"/>
                      </a:lnTo>
                      <a:cubicBezTo>
                        <a:pt x="693" y="687"/>
                        <a:pt x="910" y="476"/>
                        <a:pt x="1159" y="476"/>
                      </a:cubicBezTo>
                      <a:cubicBezTo>
                        <a:pt x="1167" y="476"/>
                        <a:pt x="1176" y="477"/>
                        <a:pt x="1184" y="477"/>
                      </a:cubicBezTo>
                      <a:cubicBezTo>
                        <a:pt x="1646" y="506"/>
                        <a:pt x="2339" y="593"/>
                        <a:pt x="2757" y="795"/>
                      </a:cubicBezTo>
                      <a:cubicBezTo>
                        <a:pt x="2743" y="694"/>
                        <a:pt x="2700" y="607"/>
                        <a:pt x="2627" y="535"/>
                      </a:cubicBezTo>
                      <a:cubicBezTo>
                        <a:pt x="2266" y="188"/>
                        <a:pt x="1631" y="30"/>
                        <a:pt x="895" y="1"/>
                      </a:cubicBezTo>
                      <a:close/>
                    </a:path>
                  </a:pathLst>
                </a:custGeom>
                <a:solidFill>
                  <a:srgbClr val="AABBC8"/>
                </a:solidFill>
                <a:ln>
                  <a:noFill/>
                </a:ln>
              </p:spPr>
              <p:txBody>
                <a:bodyPr spcFirstLastPara="1" wrap="square" lIns="91425" tIns="91425" rIns="91425" bIns="91425" anchor="ctr" anchorCtr="0">
                  <a:noAutofit/>
                </a:bodyPr>
                <a:lstStyle/>
                <a:p>
                  <a:endParaRPr sz="1400" dirty="0"/>
                </a:p>
              </p:txBody>
            </p:sp>
            <p:sp>
              <p:nvSpPr>
                <p:cNvPr id="68" name="Google Shape;18742;p76">
                  <a:extLst>
                    <a:ext uri="{FF2B5EF4-FFF2-40B4-BE49-F238E27FC236}">
                      <a16:creationId xmlns:a16="http://schemas.microsoft.com/office/drawing/2014/main" id="{64C147D0-B923-4B69-81B2-22F0CA650350}"/>
                    </a:ext>
                  </a:extLst>
                </p:cNvPr>
                <p:cNvSpPr/>
                <p:nvPr/>
              </p:nvSpPr>
              <p:spPr>
                <a:xfrm>
                  <a:off x="1342386" y="3086981"/>
                  <a:ext cx="198710" cy="160855"/>
                </a:xfrm>
                <a:custGeom>
                  <a:avLst/>
                  <a:gdLst/>
                  <a:ahLst/>
                  <a:cxnLst/>
                  <a:rect l="l" t="t" r="r" b="b"/>
                  <a:pathLst>
                    <a:path w="7580" h="6136" extrusionOk="0">
                      <a:moveTo>
                        <a:pt x="6959" y="1"/>
                      </a:moveTo>
                      <a:lnTo>
                        <a:pt x="3812" y="3018"/>
                      </a:lnTo>
                      <a:cubicBezTo>
                        <a:pt x="3754" y="3076"/>
                        <a:pt x="3682" y="3119"/>
                        <a:pt x="3595" y="3133"/>
                      </a:cubicBezTo>
                      <a:cubicBezTo>
                        <a:pt x="3347" y="3644"/>
                        <a:pt x="2859" y="3900"/>
                        <a:pt x="2369" y="3900"/>
                      </a:cubicBezTo>
                      <a:cubicBezTo>
                        <a:pt x="1888" y="3900"/>
                        <a:pt x="1405" y="3655"/>
                        <a:pt x="1141" y="3162"/>
                      </a:cubicBezTo>
                      <a:lnTo>
                        <a:pt x="506" y="3350"/>
                      </a:lnTo>
                      <a:cubicBezTo>
                        <a:pt x="203" y="3437"/>
                        <a:pt x="1" y="3711"/>
                        <a:pt x="1" y="4014"/>
                      </a:cubicBezTo>
                      <a:lnTo>
                        <a:pt x="1" y="5905"/>
                      </a:lnTo>
                      <a:cubicBezTo>
                        <a:pt x="1" y="6035"/>
                        <a:pt x="102" y="6136"/>
                        <a:pt x="232" y="6136"/>
                      </a:cubicBezTo>
                      <a:lnTo>
                        <a:pt x="3451" y="6136"/>
                      </a:lnTo>
                      <a:cubicBezTo>
                        <a:pt x="3581" y="6136"/>
                        <a:pt x="3682" y="6035"/>
                        <a:pt x="3682" y="5905"/>
                      </a:cubicBezTo>
                      <a:lnTo>
                        <a:pt x="3682" y="4909"/>
                      </a:lnTo>
                      <a:cubicBezTo>
                        <a:pt x="3682" y="4664"/>
                        <a:pt x="3768" y="4433"/>
                        <a:pt x="3942" y="4259"/>
                      </a:cubicBezTo>
                      <a:lnTo>
                        <a:pt x="7579" y="636"/>
                      </a:lnTo>
                      <a:lnTo>
                        <a:pt x="6959" y="1"/>
                      </a:lnTo>
                      <a:close/>
                    </a:path>
                  </a:pathLst>
                </a:custGeom>
                <a:solidFill>
                  <a:srgbClr val="ADBDCA"/>
                </a:solidFill>
                <a:ln>
                  <a:noFill/>
                </a:ln>
              </p:spPr>
              <p:txBody>
                <a:bodyPr spcFirstLastPara="1" wrap="square" lIns="91425" tIns="91425" rIns="91425" bIns="91425" anchor="ctr" anchorCtr="0">
                  <a:noAutofit/>
                </a:bodyPr>
                <a:lstStyle/>
                <a:p>
                  <a:endParaRPr sz="1400" dirty="0"/>
                </a:p>
              </p:txBody>
            </p:sp>
            <p:sp>
              <p:nvSpPr>
                <p:cNvPr id="69" name="Google Shape;18743;p76">
                  <a:extLst>
                    <a:ext uri="{FF2B5EF4-FFF2-40B4-BE49-F238E27FC236}">
                      <a16:creationId xmlns:a16="http://schemas.microsoft.com/office/drawing/2014/main" id="{38816770-51EA-4071-AC25-8A26CA3A1A0C}"/>
                    </a:ext>
                  </a:extLst>
                </p:cNvPr>
                <p:cNvSpPr/>
                <p:nvPr/>
              </p:nvSpPr>
              <p:spPr>
                <a:xfrm>
                  <a:off x="1342386" y="3181591"/>
                  <a:ext cx="23882" cy="66245"/>
                </a:xfrm>
                <a:custGeom>
                  <a:avLst/>
                  <a:gdLst/>
                  <a:ahLst/>
                  <a:cxnLst/>
                  <a:rect l="l" t="t" r="r" b="b"/>
                  <a:pathLst>
                    <a:path w="911" h="2527" extrusionOk="0">
                      <a:moveTo>
                        <a:pt x="131" y="1"/>
                      </a:moveTo>
                      <a:cubicBezTo>
                        <a:pt x="44" y="116"/>
                        <a:pt x="1" y="261"/>
                        <a:pt x="1" y="405"/>
                      </a:cubicBezTo>
                      <a:lnTo>
                        <a:pt x="1" y="2296"/>
                      </a:lnTo>
                      <a:cubicBezTo>
                        <a:pt x="1" y="2426"/>
                        <a:pt x="102" y="2527"/>
                        <a:pt x="232" y="2527"/>
                      </a:cubicBezTo>
                      <a:lnTo>
                        <a:pt x="910" y="2527"/>
                      </a:lnTo>
                      <a:lnTo>
                        <a:pt x="910" y="1069"/>
                      </a:lnTo>
                      <a:cubicBezTo>
                        <a:pt x="910" y="896"/>
                        <a:pt x="838" y="723"/>
                        <a:pt x="708" y="593"/>
                      </a:cubicBezTo>
                      <a:lnTo>
                        <a:pt x="131" y="1"/>
                      </a:lnTo>
                      <a:close/>
                    </a:path>
                  </a:pathLst>
                </a:custGeom>
                <a:solidFill>
                  <a:srgbClr val="94A5B3"/>
                </a:solidFill>
                <a:ln>
                  <a:noFill/>
                </a:ln>
              </p:spPr>
              <p:txBody>
                <a:bodyPr spcFirstLastPara="1" wrap="square" lIns="91425" tIns="91425" rIns="91425" bIns="91425" anchor="ctr" anchorCtr="0">
                  <a:noAutofit/>
                </a:bodyPr>
                <a:lstStyle/>
                <a:p>
                  <a:endParaRPr sz="1400" dirty="0"/>
                </a:p>
              </p:txBody>
            </p:sp>
            <p:sp>
              <p:nvSpPr>
                <p:cNvPr id="70" name="Google Shape;18744;p76">
                  <a:extLst>
                    <a:ext uri="{FF2B5EF4-FFF2-40B4-BE49-F238E27FC236}">
                      <a16:creationId xmlns:a16="http://schemas.microsoft.com/office/drawing/2014/main" id="{08AED2F4-4633-4E44-871A-8AF64E4A1A7F}"/>
                    </a:ext>
                  </a:extLst>
                </p:cNvPr>
                <p:cNvSpPr/>
                <p:nvPr/>
              </p:nvSpPr>
              <p:spPr>
                <a:xfrm>
                  <a:off x="1438517" y="3086981"/>
                  <a:ext cx="102579" cy="129083"/>
                </a:xfrm>
                <a:custGeom>
                  <a:avLst/>
                  <a:gdLst/>
                  <a:ahLst/>
                  <a:cxnLst/>
                  <a:rect l="l" t="t" r="r" b="b"/>
                  <a:pathLst>
                    <a:path w="3913" h="4924" extrusionOk="0">
                      <a:moveTo>
                        <a:pt x="3292" y="1"/>
                      </a:moveTo>
                      <a:lnTo>
                        <a:pt x="231" y="2946"/>
                      </a:lnTo>
                      <a:cubicBezTo>
                        <a:pt x="87" y="3234"/>
                        <a:pt x="0" y="3552"/>
                        <a:pt x="15" y="3884"/>
                      </a:cubicBezTo>
                      <a:lnTo>
                        <a:pt x="15" y="4923"/>
                      </a:lnTo>
                      <a:cubicBezTo>
                        <a:pt x="15" y="4678"/>
                        <a:pt x="101" y="4447"/>
                        <a:pt x="275" y="4274"/>
                      </a:cubicBezTo>
                      <a:lnTo>
                        <a:pt x="3912" y="636"/>
                      </a:lnTo>
                      <a:lnTo>
                        <a:pt x="3292" y="1"/>
                      </a:lnTo>
                      <a:close/>
                    </a:path>
                  </a:pathLst>
                </a:custGeom>
                <a:solidFill>
                  <a:srgbClr val="94A5B3"/>
                </a:solidFill>
                <a:ln>
                  <a:noFill/>
                </a:ln>
              </p:spPr>
              <p:txBody>
                <a:bodyPr spcFirstLastPara="1" wrap="square" lIns="91425" tIns="91425" rIns="91425" bIns="91425" anchor="ctr" anchorCtr="0">
                  <a:noAutofit/>
                </a:bodyPr>
                <a:lstStyle/>
                <a:p>
                  <a:endParaRPr sz="1400" dirty="0"/>
                </a:p>
              </p:txBody>
            </p:sp>
            <p:sp>
              <p:nvSpPr>
                <p:cNvPr id="71" name="Google Shape;18745;p76">
                  <a:extLst>
                    <a:ext uri="{FF2B5EF4-FFF2-40B4-BE49-F238E27FC236}">
                      <a16:creationId xmlns:a16="http://schemas.microsoft.com/office/drawing/2014/main" id="{F3701558-E1BB-436B-8F0D-BED56EE5E7FE}"/>
                    </a:ext>
                  </a:extLst>
                </p:cNvPr>
                <p:cNvSpPr/>
                <p:nvPr/>
              </p:nvSpPr>
              <p:spPr>
                <a:xfrm>
                  <a:off x="1515903" y="2943559"/>
                  <a:ext cx="178839" cy="114900"/>
                </a:xfrm>
                <a:custGeom>
                  <a:avLst/>
                  <a:gdLst/>
                  <a:ahLst/>
                  <a:cxnLst/>
                  <a:rect l="l" t="t" r="r" b="b"/>
                  <a:pathLst>
                    <a:path w="6822" h="4383" extrusionOk="0">
                      <a:moveTo>
                        <a:pt x="5334" y="1"/>
                      </a:moveTo>
                      <a:cubicBezTo>
                        <a:pt x="4872" y="1"/>
                        <a:pt x="4872" y="694"/>
                        <a:pt x="5334" y="694"/>
                      </a:cubicBezTo>
                      <a:lnTo>
                        <a:pt x="5652" y="694"/>
                      </a:lnTo>
                      <a:lnTo>
                        <a:pt x="3602" y="2729"/>
                      </a:lnTo>
                      <a:lnTo>
                        <a:pt x="2707" y="1834"/>
                      </a:lnTo>
                      <a:cubicBezTo>
                        <a:pt x="2642" y="1762"/>
                        <a:pt x="2555" y="1726"/>
                        <a:pt x="2467" y="1726"/>
                      </a:cubicBezTo>
                      <a:cubicBezTo>
                        <a:pt x="2379" y="1726"/>
                        <a:pt x="2288" y="1762"/>
                        <a:pt x="2216" y="1834"/>
                      </a:cubicBezTo>
                      <a:lnTo>
                        <a:pt x="267" y="3783"/>
                      </a:lnTo>
                      <a:cubicBezTo>
                        <a:pt x="1" y="4027"/>
                        <a:pt x="238" y="4382"/>
                        <a:pt x="513" y="4382"/>
                      </a:cubicBezTo>
                      <a:cubicBezTo>
                        <a:pt x="596" y="4382"/>
                        <a:pt x="681" y="4350"/>
                        <a:pt x="758" y="4274"/>
                      </a:cubicBezTo>
                      <a:lnTo>
                        <a:pt x="2462" y="2556"/>
                      </a:lnTo>
                      <a:lnTo>
                        <a:pt x="3371" y="3465"/>
                      </a:lnTo>
                      <a:cubicBezTo>
                        <a:pt x="3436" y="3530"/>
                        <a:pt x="3523" y="3563"/>
                        <a:pt x="3609" y="3563"/>
                      </a:cubicBezTo>
                      <a:cubicBezTo>
                        <a:pt x="3696" y="3563"/>
                        <a:pt x="3782" y="3530"/>
                        <a:pt x="3847" y="3465"/>
                      </a:cubicBezTo>
                      <a:lnTo>
                        <a:pt x="6143" y="1170"/>
                      </a:lnTo>
                      <a:lnTo>
                        <a:pt x="6143" y="1488"/>
                      </a:lnTo>
                      <a:cubicBezTo>
                        <a:pt x="6143" y="1719"/>
                        <a:pt x="6312" y="1834"/>
                        <a:pt x="6482" y="1834"/>
                      </a:cubicBezTo>
                      <a:cubicBezTo>
                        <a:pt x="6651" y="1834"/>
                        <a:pt x="6821" y="1719"/>
                        <a:pt x="6821" y="1488"/>
                      </a:cubicBezTo>
                      <a:lnTo>
                        <a:pt x="6821" y="347"/>
                      </a:lnTo>
                      <a:cubicBezTo>
                        <a:pt x="6821" y="160"/>
                        <a:pt x="6677" y="1"/>
                        <a:pt x="6489" y="1"/>
                      </a:cubicBezTo>
                      <a:close/>
                    </a:path>
                  </a:pathLst>
                </a:custGeom>
                <a:solidFill>
                  <a:srgbClr val="960000"/>
                </a:solidFill>
                <a:ln>
                  <a:noFill/>
                </a:ln>
              </p:spPr>
              <p:txBody>
                <a:bodyPr spcFirstLastPara="1" wrap="square" lIns="91425" tIns="91425" rIns="91425" bIns="91425" anchor="ctr" anchorCtr="0">
                  <a:noAutofit/>
                </a:bodyPr>
                <a:lstStyle/>
                <a:p>
                  <a:endParaRPr sz="1400" dirty="0"/>
                </a:p>
              </p:txBody>
            </p:sp>
          </p:grpSp>
        </p:grpSp>
      </p:grpSp>
      <p:grpSp>
        <p:nvGrpSpPr>
          <p:cNvPr id="3" name="Gruppo 2">
            <a:extLst>
              <a:ext uri="{FF2B5EF4-FFF2-40B4-BE49-F238E27FC236}">
                <a16:creationId xmlns:a16="http://schemas.microsoft.com/office/drawing/2014/main" id="{90B44440-9EE8-4641-B1E0-016E33526100}"/>
              </a:ext>
            </a:extLst>
          </p:cNvPr>
          <p:cNvGrpSpPr/>
          <p:nvPr/>
        </p:nvGrpSpPr>
        <p:grpSpPr>
          <a:xfrm>
            <a:off x="7505761" y="1166128"/>
            <a:ext cx="3092574" cy="1368687"/>
            <a:chOff x="7505761" y="1166128"/>
            <a:chExt cx="3092574" cy="1368687"/>
          </a:xfrm>
        </p:grpSpPr>
        <p:sp>
          <p:nvSpPr>
            <p:cNvPr id="230" name="Freeform 6">
              <a:extLst>
                <a:ext uri="{FF2B5EF4-FFF2-40B4-BE49-F238E27FC236}">
                  <a16:creationId xmlns:a16="http://schemas.microsoft.com/office/drawing/2014/main" id="{392D37F0-6F28-43C0-ABD9-2322A1488A72}"/>
                </a:ext>
              </a:extLst>
            </p:cNvPr>
            <p:cNvSpPr>
              <a:spLocks/>
            </p:cNvSpPr>
            <p:nvPr/>
          </p:nvSpPr>
          <p:spPr bwMode="auto">
            <a:xfrm>
              <a:off x="9296327" y="1166128"/>
              <a:ext cx="1302008" cy="1262555"/>
            </a:xfrm>
            <a:custGeom>
              <a:avLst/>
              <a:gdLst>
                <a:gd name="T0" fmla="*/ 479 w 486"/>
                <a:gd name="T1" fmla="*/ 244 h 483"/>
                <a:gd name="T2" fmla="*/ 241 w 486"/>
                <a:gd name="T3" fmla="*/ 481 h 483"/>
                <a:gd name="T4" fmla="*/ 1 w 486"/>
                <a:gd name="T5" fmla="*/ 240 h 483"/>
                <a:gd name="T6" fmla="*/ 238 w 486"/>
                <a:gd name="T7" fmla="*/ 1 h 483"/>
                <a:gd name="T8" fmla="*/ 479 w 486"/>
                <a:gd name="T9" fmla="*/ 244 h 483"/>
              </a:gdLst>
              <a:ahLst/>
              <a:cxnLst>
                <a:cxn ang="0">
                  <a:pos x="T0" y="T1"/>
                </a:cxn>
                <a:cxn ang="0">
                  <a:pos x="T2" y="T3"/>
                </a:cxn>
                <a:cxn ang="0">
                  <a:pos x="T4" y="T5"/>
                </a:cxn>
                <a:cxn ang="0">
                  <a:pos x="T6" y="T7"/>
                </a:cxn>
                <a:cxn ang="0">
                  <a:pos x="T8" y="T9"/>
                </a:cxn>
              </a:cxnLst>
              <a:rect l="0" t="0" r="r" b="b"/>
              <a:pathLst>
                <a:path w="486" h="483">
                  <a:moveTo>
                    <a:pt x="479" y="244"/>
                  </a:moveTo>
                  <a:cubicBezTo>
                    <a:pt x="479" y="371"/>
                    <a:pt x="366" y="483"/>
                    <a:pt x="241" y="481"/>
                  </a:cubicBezTo>
                  <a:cubicBezTo>
                    <a:pt x="109" y="478"/>
                    <a:pt x="0" y="369"/>
                    <a:pt x="1" y="240"/>
                  </a:cubicBezTo>
                  <a:cubicBezTo>
                    <a:pt x="1" y="113"/>
                    <a:pt x="111" y="2"/>
                    <a:pt x="238" y="1"/>
                  </a:cubicBezTo>
                  <a:cubicBezTo>
                    <a:pt x="368" y="0"/>
                    <a:pt x="486" y="118"/>
                    <a:pt x="479" y="244"/>
                  </a:cubicBezTo>
                  <a:close/>
                </a:path>
              </a:pathLst>
            </a:custGeom>
            <a:solidFill>
              <a:srgbClr val="FFBD47"/>
            </a:solidFill>
            <a:ln>
              <a:noFill/>
            </a:ln>
          </p:spPr>
          <p:txBody>
            <a:bodyPr vert="horz" wrap="square" lIns="91440" tIns="45720" rIns="91440" bIns="45720" numCol="1" anchor="t" anchorCtr="0" compatLnSpc="1">
              <a:prstTxWarp prst="textNoShape">
                <a:avLst/>
              </a:prstTxWarp>
            </a:bodyPr>
            <a:lstStyle/>
            <a:p>
              <a:pPr defTabSz="914354">
                <a:defRPr/>
              </a:pPr>
              <a:endParaRPr lang="en-US" sz="1400" dirty="0">
                <a:latin typeface="Calibri" panose="020F0502020204030204"/>
              </a:endParaRPr>
            </a:p>
          </p:txBody>
        </p:sp>
        <p:sp>
          <p:nvSpPr>
            <p:cNvPr id="44" name="TextBox 45">
              <a:extLst>
                <a:ext uri="{FF2B5EF4-FFF2-40B4-BE49-F238E27FC236}">
                  <a16:creationId xmlns:a16="http://schemas.microsoft.com/office/drawing/2014/main" id="{1784EF39-28BA-48E3-8D47-5FDC422B7357}"/>
                </a:ext>
              </a:extLst>
            </p:cNvPr>
            <p:cNvSpPr txBox="1"/>
            <p:nvPr/>
          </p:nvSpPr>
          <p:spPr>
            <a:xfrm>
              <a:off x="7505761" y="1334486"/>
              <a:ext cx="1770247" cy="1200329"/>
            </a:xfrm>
            <a:prstGeom prst="rect">
              <a:avLst/>
            </a:prstGeom>
            <a:noFill/>
          </p:spPr>
          <p:txBody>
            <a:bodyPr wrap="square" rtlCol="0">
              <a:spAutoFit/>
            </a:bodyPr>
            <a:lstStyle/>
            <a:p>
              <a:pPr algn="ctr" defTabSz="914354">
                <a:defRPr/>
              </a:pPr>
              <a:r>
                <a:rPr lang="en-GB" sz="2000" dirty="0">
                  <a:latin typeface="Josefin Sans" panose="020B0604020202020204" charset="0"/>
                  <a:ea typeface="Noto Sans" panose="020B0502040504020204" pitchFamily="34"/>
                  <a:cs typeface="Noto Sans" panose="020B0502040504020204" pitchFamily="34"/>
                </a:rPr>
                <a:t>Affidabilità</a:t>
              </a:r>
            </a:p>
            <a:p>
              <a:pPr algn="ctr" defTabSz="914354">
                <a:defRPr/>
              </a:pPr>
              <a:r>
                <a:rPr lang="en-GB"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Correttezza</a:t>
              </a:r>
            </a:p>
            <a:p>
              <a:pPr algn="ctr" defTabSz="914354">
                <a:defRPr/>
              </a:pPr>
              <a:r>
                <a:rPr lang="en-GB"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Consistenza dei dati</a:t>
              </a:r>
              <a:endParaRPr lang="it-IT" sz="1300" dirty="0">
                <a:solidFill>
                  <a:schemeClr val="accent3">
                    <a:lumMod val="75000"/>
                  </a:schemeClr>
                </a:solidFill>
                <a:latin typeface="Josefin Sans" panose="020B0604020202020204" charset="0"/>
                <a:ea typeface="Noto Sans" panose="020B0502040504020204" pitchFamily="34"/>
                <a:cs typeface="Noto Sans" panose="020B0502040504020204" pitchFamily="34"/>
              </a:endParaRPr>
            </a:p>
            <a:p>
              <a:pPr algn="ctr" defTabSz="914354">
                <a:defRPr/>
              </a:pPr>
              <a:r>
                <a:rPr lang="it-IT"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Disponibilità</a:t>
              </a:r>
            </a:p>
            <a:p>
              <a:pPr algn="ctr" defTabSz="914354">
                <a:defRPr/>
              </a:pPr>
              <a:r>
                <a:rPr lang="it-IT"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Sicurezza</a:t>
              </a:r>
            </a:p>
          </p:txBody>
        </p:sp>
        <p:grpSp>
          <p:nvGrpSpPr>
            <p:cNvPr id="105" name="Google Shape;12818;p72">
              <a:extLst>
                <a:ext uri="{FF2B5EF4-FFF2-40B4-BE49-F238E27FC236}">
                  <a16:creationId xmlns:a16="http://schemas.microsoft.com/office/drawing/2014/main" id="{3F61AF53-4B19-4E0C-8D54-861C1A382729}"/>
                </a:ext>
              </a:extLst>
            </p:cNvPr>
            <p:cNvGrpSpPr/>
            <p:nvPr/>
          </p:nvGrpSpPr>
          <p:grpSpPr>
            <a:xfrm>
              <a:off x="9499248" y="1421201"/>
              <a:ext cx="895624" cy="740751"/>
              <a:chOff x="6657846" y="2007591"/>
              <a:chExt cx="348103" cy="295714"/>
            </a:xfrm>
          </p:grpSpPr>
          <p:sp>
            <p:nvSpPr>
              <p:cNvPr id="106" name="Google Shape;12819;p72">
                <a:extLst>
                  <a:ext uri="{FF2B5EF4-FFF2-40B4-BE49-F238E27FC236}">
                    <a16:creationId xmlns:a16="http://schemas.microsoft.com/office/drawing/2014/main" id="{3EC3A31B-86DB-4CCF-8D5E-D057F35E3BF7}"/>
                  </a:ext>
                </a:extLst>
              </p:cNvPr>
              <p:cNvSpPr/>
              <p:nvPr/>
            </p:nvSpPr>
            <p:spPr>
              <a:xfrm>
                <a:off x="6820186" y="2082984"/>
                <a:ext cx="179224" cy="163153"/>
              </a:xfrm>
              <a:custGeom>
                <a:avLst/>
                <a:gdLst/>
                <a:ahLst/>
                <a:cxnLst/>
                <a:rect l="l" t="t" r="r" b="b"/>
                <a:pathLst>
                  <a:path w="6825" h="6213" extrusionOk="0">
                    <a:moveTo>
                      <a:pt x="4298" y="1"/>
                    </a:moveTo>
                    <a:lnTo>
                      <a:pt x="2987" y="1006"/>
                    </a:lnTo>
                    <a:lnTo>
                      <a:pt x="1896" y="642"/>
                    </a:lnTo>
                    <a:lnTo>
                      <a:pt x="1" y="2183"/>
                    </a:lnTo>
                    <a:lnTo>
                      <a:pt x="2920" y="6212"/>
                    </a:lnTo>
                    <a:lnTo>
                      <a:pt x="6824" y="3437"/>
                    </a:lnTo>
                    <a:lnTo>
                      <a:pt x="4298" y="1"/>
                    </a:ln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07" name="Google Shape;12820;p72">
                <a:extLst>
                  <a:ext uri="{FF2B5EF4-FFF2-40B4-BE49-F238E27FC236}">
                    <a16:creationId xmlns:a16="http://schemas.microsoft.com/office/drawing/2014/main" id="{AE012497-EC84-4FBD-9D10-EFD92BCE63A0}"/>
                  </a:ext>
                </a:extLst>
              </p:cNvPr>
              <p:cNvSpPr/>
              <p:nvPr/>
            </p:nvSpPr>
            <p:spPr>
              <a:xfrm>
                <a:off x="6900620" y="2007591"/>
                <a:ext cx="105329" cy="193431"/>
              </a:xfrm>
              <a:custGeom>
                <a:avLst/>
                <a:gdLst/>
                <a:ahLst/>
                <a:cxnLst/>
                <a:rect l="l" t="t" r="r" b="b"/>
                <a:pathLst>
                  <a:path w="4011" h="7366" extrusionOk="0">
                    <a:moveTo>
                      <a:pt x="4010" y="1"/>
                    </a:moveTo>
                    <a:lnTo>
                      <a:pt x="115" y="2767"/>
                    </a:lnTo>
                    <a:cubicBezTo>
                      <a:pt x="19" y="2834"/>
                      <a:pt x="0" y="2968"/>
                      <a:pt x="67" y="3063"/>
                    </a:cubicBezTo>
                    <a:lnTo>
                      <a:pt x="3340" y="7284"/>
                    </a:lnTo>
                    <a:cubicBezTo>
                      <a:pt x="3384" y="7339"/>
                      <a:pt x="3444" y="7365"/>
                      <a:pt x="3505" y="7365"/>
                    </a:cubicBezTo>
                    <a:cubicBezTo>
                      <a:pt x="3550" y="7365"/>
                      <a:pt x="3596" y="7351"/>
                      <a:pt x="3637" y="7322"/>
                    </a:cubicBezTo>
                    <a:lnTo>
                      <a:pt x="4010" y="7025"/>
                    </a:lnTo>
                    <a:lnTo>
                      <a:pt x="4010" y="1"/>
                    </a:lnTo>
                    <a:close/>
                  </a:path>
                </a:pathLst>
              </a:custGeom>
              <a:solidFill>
                <a:srgbClr val="657E93"/>
              </a:solidFill>
              <a:ln>
                <a:noFill/>
              </a:ln>
            </p:spPr>
            <p:txBody>
              <a:bodyPr spcFirstLastPara="1" wrap="square" lIns="121900" tIns="121900" rIns="121900" bIns="121900" anchor="ctr" anchorCtr="0">
                <a:noAutofit/>
              </a:bodyPr>
              <a:lstStyle/>
              <a:p>
                <a:endParaRPr sz="2400" dirty="0"/>
              </a:p>
            </p:txBody>
          </p:sp>
          <p:sp>
            <p:nvSpPr>
              <p:cNvPr id="108" name="Google Shape;12821;p72">
                <a:extLst>
                  <a:ext uri="{FF2B5EF4-FFF2-40B4-BE49-F238E27FC236}">
                    <a16:creationId xmlns:a16="http://schemas.microsoft.com/office/drawing/2014/main" id="{F56B3FD2-0EAD-45BE-9027-0BC9153F1685}"/>
                  </a:ext>
                </a:extLst>
              </p:cNvPr>
              <p:cNvSpPr/>
              <p:nvPr/>
            </p:nvSpPr>
            <p:spPr>
              <a:xfrm>
                <a:off x="6972494" y="2152862"/>
                <a:ext cx="32930" cy="48292"/>
              </a:xfrm>
              <a:custGeom>
                <a:avLst/>
                <a:gdLst/>
                <a:ahLst/>
                <a:cxnLst/>
                <a:rect l="l" t="t" r="r" b="b"/>
                <a:pathLst>
                  <a:path w="1254" h="1839" extrusionOk="0">
                    <a:moveTo>
                      <a:pt x="1254" y="1"/>
                    </a:moveTo>
                    <a:lnTo>
                      <a:pt x="0" y="977"/>
                    </a:lnTo>
                    <a:lnTo>
                      <a:pt x="594" y="1761"/>
                    </a:lnTo>
                    <a:cubicBezTo>
                      <a:pt x="632" y="1811"/>
                      <a:pt x="692" y="1838"/>
                      <a:pt x="755" y="1838"/>
                    </a:cubicBezTo>
                    <a:cubicBezTo>
                      <a:pt x="801" y="1838"/>
                      <a:pt x="849" y="1823"/>
                      <a:pt x="890" y="1790"/>
                    </a:cubicBezTo>
                    <a:lnTo>
                      <a:pt x="1254" y="1503"/>
                    </a:lnTo>
                    <a:lnTo>
                      <a:pt x="1254" y="1"/>
                    </a:lnTo>
                    <a:close/>
                  </a:path>
                </a:pathLst>
              </a:custGeom>
              <a:solidFill>
                <a:srgbClr val="657E93"/>
              </a:solidFill>
              <a:ln>
                <a:noFill/>
              </a:ln>
            </p:spPr>
            <p:txBody>
              <a:bodyPr spcFirstLastPara="1" wrap="square" lIns="121900" tIns="121900" rIns="121900" bIns="121900" anchor="ctr" anchorCtr="0">
                <a:noAutofit/>
              </a:bodyPr>
              <a:lstStyle/>
              <a:p>
                <a:endParaRPr sz="2400" dirty="0"/>
              </a:p>
            </p:txBody>
          </p:sp>
          <p:sp>
            <p:nvSpPr>
              <p:cNvPr id="109" name="Google Shape;12822;p72">
                <a:extLst>
                  <a:ext uri="{FF2B5EF4-FFF2-40B4-BE49-F238E27FC236}">
                    <a16:creationId xmlns:a16="http://schemas.microsoft.com/office/drawing/2014/main" id="{9E5C519D-1CD7-435C-BA1C-0ED3442489F9}"/>
                  </a:ext>
                </a:extLst>
              </p:cNvPr>
              <p:cNvSpPr/>
              <p:nvPr/>
            </p:nvSpPr>
            <p:spPr>
              <a:xfrm>
                <a:off x="6832003" y="2137027"/>
                <a:ext cx="136237" cy="90439"/>
              </a:xfrm>
              <a:custGeom>
                <a:avLst/>
                <a:gdLst/>
                <a:ahLst/>
                <a:cxnLst/>
                <a:rect l="l" t="t" r="r" b="b"/>
                <a:pathLst>
                  <a:path w="5188" h="3444" extrusionOk="0">
                    <a:moveTo>
                      <a:pt x="594" y="1"/>
                    </a:moveTo>
                    <a:lnTo>
                      <a:pt x="0" y="1092"/>
                    </a:lnTo>
                    <a:lnTo>
                      <a:pt x="4183" y="3369"/>
                    </a:lnTo>
                    <a:cubicBezTo>
                      <a:pt x="4274" y="3419"/>
                      <a:pt x="4373" y="3443"/>
                      <a:pt x="4472" y="3443"/>
                    </a:cubicBezTo>
                    <a:cubicBezTo>
                      <a:pt x="4694" y="3443"/>
                      <a:pt x="4912" y="3323"/>
                      <a:pt x="5025" y="3111"/>
                    </a:cubicBezTo>
                    <a:cubicBezTo>
                      <a:pt x="5188" y="2814"/>
                      <a:pt x="5073" y="2441"/>
                      <a:pt x="4776" y="2278"/>
                    </a:cubicBezTo>
                    <a:lnTo>
                      <a:pt x="594" y="1"/>
                    </a:lnTo>
                    <a:close/>
                  </a:path>
                </a:pathLst>
              </a:custGeom>
              <a:solidFill>
                <a:srgbClr val="E3E9ED"/>
              </a:solidFill>
              <a:ln>
                <a:noFill/>
              </a:ln>
            </p:spPr>
            <p:txBody>
              <a:bodyPr spcFirstLastPara="1" wrap="square" lIns="121900" tIns="121900" rIns="121900" bIns="121900" anchor="ctr" anchorCtr="0">
                <a:noAutofit/>
              </a:bodyPr>
              <a:lstStyle/>
              <a:p>
                <a:endParaRPr sz="2400" dirty="0"/>
              </a:p>
            </p:txBody>
          </p:sp>
          <p:sp>
            <p:nvSpPr>
              <p:cNvPr id="110" name="Google Shape;12823;p72">
                <a:extLst>
                  <a:ext uri="{FF2B5EF4-FFF2-40B4-BE49-F238E27FC236}">
                    <a16:creationId xmlns:a16="http://schemas.microsoft.com/office/drawing/2014/main" id="{A56F102C-EBC2-4514-9FD0-B803B1FC8073}"/>
                  </a:ext>
                </a:extLst>
              </p:cNvPr>
              <p:cNvSpPr/>
              <p:nvPr/>
            </p:nvSpPr>
            <p:spPr>
              <a:xfrm>
                <a:off x="6885284" y="2182509"/>
                <a:ext cx="79935" cy="44957"/>
              </a:xfrm>
              <a:custGeom>
                <a:avLst/>
                <a:gdLst/>
                <a:ahLst/>
                <a:cxnLst/>
                <a:rect l="l" t="t" r="r" b="b"/>
                <a:pathLst>
                  <a:path w="3044" h="1712" extrusionOk="0">
                    <a:moveTo>
                      <a:pt x="268" y="1"/>
                    </a:moveTo>
                    <a:lnTo>
                      <a:pt x="0" y="460"/>
                    </a:lnTo>
                    <a:lnTo>
                      <a:pt x="2154" y="1637"/>
                    </a:lnTo>
                    <a:cubicBezTo>
                      <a:pt x="2250" y="1688"/>
                      <a:pt x="2352" y="1712"/>
                      <a:pt x="2452" y="1712"/>
                    </a:cubicBezTo>
                    <a:cubicBezTo>
                      <a:pt x="2710" y="1712"/>
                      <a:pt x="2954" y="1552"/>
                      <a:pt x="3044" y="1283"/>
                    </a:cubicBezTo>
                    <a:lnTo>
                      <a:pt x="3044" y="1283"/>
                    </a:lnTo>
                    <a:cubicBezTo>
                      <a:pt x="2976" y="1307"/>
                      <a:pt x="2905" y="1319"/>
                      <a:pt x="2834" y="1319"/>
                    </a:cubicBezTo>
                    <a:cubicBezTo>
                      <a:pt x="2735" y="1319"/>
                      <a:pt x="2635" y="1295"/>
                      <a:pt x="2546" y="1245"/>
                    </a:cubicBezTo>
                    <a:lnTo>
                      <a:pt x="268" y="1"/>
                    </a:ln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11" name="Google Shape;12824;p72">
                <a:extLst>
                  <a:ext uri="{FF2B5EF4-FFF2-40B4-BE49-F238E27FC236}">
                    <a16:creationId xmlns:a16="http://schemas.microsoft.com/office/drawing/2014/main" id="{B1A394D2-A9A1-4FDA-8E6C-B049263420B0}"/>
                  </a:ext>
                </a:extLst>
              </p:cNvPr>
              <p:cNvSpPr/>
              <p:nvPr/>
            </p:nvSpPr>
            <p:spPr>
              <a:xfrm>
                <a:off x="6806872" y="2160661"/>
                <a:ext cx="136237" cy="90229"/>
              </a:xfrm>
              <a:custGeom>
                <a:avLst/>
                <a:gdLst/>
                <a:ahLst/>
                <a:cxnLst/>
                <a:rect l="l" t="t" r="r" b="b"/>
                <a:pathLst>
                  <a:path w="5188" h="3436" extrusionOk="0">
                    <a:moveTo>
                      <a:pt x="594" y="0"/>
                    </a:moveTo>
                    <a:lnTo>
                      <a:pt x="0" y="1091"/>
                    </a:lnTo>
                    <a:lnTo>
                      <a:pt x="4183" y="3359"/>
                    </a:lnTo>
                    <a:cubicBezTo>
                      <a:pt x="4276" y="3411"/>
                      <a:pt x="4379" y="3435"/>
                      <a:pt x="4480" y="3435"/>
                    </a:cubicBezTo>
                    <a:cubicBezTo>
                      <a:pt x="4699" y="3435"/>
                      <a:pt x="4914" y="3320"/>
                      <a:pt x="5025" y="3111"/>
                    </a:cubicBezTo>
                    <a:cubicBezTo>
                      <a:pt x="5187" y="2804"/>
                      <a:pt x="5073" y="2431"/>
                      <a:pt x="4776" y="2268"/>
                    </a:cubicBezTo>
                    <a:lnTo>
                      <a:pt x="594" y="0"/>
                    </a:lnTo>
                    <a:close/>
                  </a:path>
                </a:pathLst>
              </a:custGeom>
              <a:solidFill>
                <a:srgbClr val="E3E9ED"/>
              </a:solidFill>
              <a:ln>
                <a:noFill/>
              </a:ln>
            </p:spPr>
            <p:txBody>
              <a:bodyPr spcFirstLastPara="1" wrap="square" lIns="121900" tIns="121900" rIns="121900" bIns="121900" anchor="ctr" anchorCtr="0">
                <a:noAutofit/>
              </a:bodyPr>
              <a:lstStyle/>
              <a:p>
                <a:endParaRPr sz="2400" dirty="0"/>
              </a:p>
            </p:txBody>
          </p:sp>
          <p:sp>
            <p:nvSpPr>
              <p:cNvPr id="112" name="Google Shape;12825;p72">
                <a:extLst>
                  <a:ext uri="{FF2B5EF4-FFF2-40B4-BE49-F238E27FC236}">
                    <a16:creationId xmlns:a16="http://schemas.microsoft.com/office/drawing/2014/main" id="{3B2C4E4B-3252-4B76-A5FC-27A731DB5049}"/>
                  </a:ext>
                </a:extLst>
              </p:cNvPr>
              <p:cNvSpPr/>
              <p:nvPr/>
            </p:nvSpPr>
            <p:spPr>
              <a:xfrm>
                <a:off x="6868688" y="2211920"/>
                <a:ext cx="71165" cy="38944"/>
              </a:xfrm>
              <a:custGeom>
                <a:avLst/>
                <a:gdLst/>
                <a:ahLst/>
                <a:cxnLst/>
                <a:rect l="l" t="t" r="r" b="b"/>
                <a:pathLst>
                  <a:path w="2710" h="1483" extrusionOk="0">
                    <a:moveTo>
                      <a:pt x="240" y="1"/>
                    </a:moveTo>
                    <a:lnTo>
                      <a:pt x="1" y="422"/>
                    </a:lnTo>
                    <a:lnTo>
                      <a:pt x="1819" y="1407"/>
                    </a:lnTo>
                    <a:cubicBezTo>
                      <a:pt x="1913" y="1458"/>
                      <a:pt x="2014" y="1482"/>
                      <a:pt x="2114" y="1482"/>
                    </a:cubicBezTo>
                    <a:cubicBezTo>
                      <a:pt x="2371" y="1482"/>
                      <a:pt x="2620" y="1325"/>
                      <a:pt x="2709" y="1063"/>
                    </a:cubicBezTo>
                    <a:lnTo>
                      <a:pt x="2709" y="1063"/>
                    </a:lnTo>
                    <a:cubicBezTo>
                      <a:pt x="2623" y="1099"/>
                      <a:pt x="2533" y="1118"/>
                      <a:pt x="2444" y="1118"/>
                    </a:cubicBezTo>
                    <a:cubicBezTo>
                      <a:pt x="2344" y="1118"/>
                      <a:pt x="2245" y="1094"/>
                      <a:pt x="2154" y="1044"/>
                    </a:cubicBezTo>
                    <a:lnTo>
                      <a:pt x="240" y="1"/>
                    </a:ln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13" name="Google Shape;12826;p72">
                <a:extLst>
                  <a:ext uri="{FF2B5EF4-FFF2-40B4-BE49-F238E27FC236}">
                    <a16:creationId xmlns:a16="http://schemas.microsoft.com/office/drawing/2014/main" id="{557DB930-091A-4BD6-8160-0EF195957CC6}"/>
                  </a:ext>
                </a:extLst>
              </p:cNvPr>
              <p:cNvSpPr/>
              <p:nvPr/>
            </p:nvSpPr>
            <p:spPr>
              <a:xfrm>
                <a:off x="6781741" y="2184032"/>
                <a:ext cx="136237" cy="90334"/>
              </a:xfrm>
              <a:custGeom>
                <a:avLst/>
                <a:gdLst/>
                <a:ahLst/>
                <a:cxnLst/>
                <a:rect l="l" t="t" r="r" b="b"/>
                <a:pathLst>
                  <a:path w="5188" h="3440" extrusionOk="0">
                    <a:moveTo>
                      <a:pt x="594" y="0"/>
                    </a:moveTo>
                    <a:lnTo>
                      <a:pt x="0" y="1091"/>
                    </a:lnTo>
                    <a:lnTo>
                      <a:pt x="4183" y="3359"/>
                    </a:lnTo>
                    <a:cubicBezTo>
                      <a:pt x="4277" y="3414"/>
                      <a:pt x="4379" y="3440"/>
                      <a:pt x="4481" y="3440"/>
                    </a:cubicBezTo>
                    <a:cubicBezTo>
                      <a:pt x="4700" y="3440"/>
                      <a:pt x="4914" y="3320"/>
                      <a:pt x="5025" y="3111"/>
                    </a:cubicBezTo>
                    <a:cubicBezTo>
                      <a:pt x="5187" y="2814"/>
                      <a:pt x="5073" y="2441"/>
                      <a:pt x="4776" y="2268"/>
                    </a:cubicBezTo>
                    <a:lnTo>
                      <a:pt x="594" y="0"/>
                    </a:lnTo>
                    <a:close/>
                  </a:path>
                </a:pathLst>
              </a:custGeom>
              <a:solidFill>
                <a:srgbClr val="E3E9ED"/>
              </a:solidFill>
              <a:ln>
                <a:noFill/>
              </a:ln>
            </p:spPr>
            <p:txBody>
              <a:bodyPr spcFirstLastPara="1" wrap="square" lIns="121900" tIns="121900" rIns="121900" bIns="121900" anchor="ctr" anchorCtr="0">
                <a:noAutofit/>
              </a:bodyPr>
              <a:lstStyle/>
              <a:p>
                <a:endParaRPr sz="2400" dirty="0"/>
              </a:p>
            </p:txBody>
          </p:sp>
          <p:sp>
            <p:nvSpPr>
              <p:cNvPr id="114" name="Google Shape;12827;p72">
                <a:extLst>
                  <a:ext uri="{FF2B5EF4-FFF2-40B4-BE49-F238E27FC236}">
                    <a16:creationId xmlns:a16="http://schemas.microsoft.com/office/drawing/2014/main" id="{C7266281-089B-4F02-8995-E572EFA34F17}"/>
                  </a:ext>
                </a:extLst>
              </p:cNvPr>
              <p:cNvSpPr/>
              <p:nvPr/>
            </p:nvSpPr>
            <p:spPr>
              <a:xfrm>
                <a:off x="6852354" y="2240570"/>
                <a:ext cx="61842" cy="33770"/>
              </a:xfrm>
              <a:custGeom>
                <a:avLst/>
                <a:gdLst/>
                <a:ahLst/>
                <a:cxnLst/>
                <a:rect l="l" t="t" r="r" b="b"/>
                <a:pathLst>
                  <a:path w="2355" h="1286" extrusionOk="0">
                    <a:moveTo>
                      <a:pt x="240" y="1"/>
                    </a:moveTo>
                    <a:lnTo>
                      <a:pt x="1" y="402"/>
                    </a:lnTo>
                    <a:lnTo>
                      <a:pt x="1484" y="1206"/>
                    </a:lnTo>
                    <a:cubicBezTo>
                      <a:pt x="1580" y="1260"/>
                      <a:pt x="1684" y="1286"/>
                      <a:pt x="1786" y="1286"/>
                    </a:cubicBezTo>
                    <a:cubicBezTo>
                      <a:pt x="2029" y="1286"/>
                      <a:pt x="2261" y="1143"/>
                      <a:pt x="2355" y="900"/>
                    </a:cubicBezTo>
                    <a:lnTo>
                      <a:pt x="2355" y="900"/>
                    </a:lnTo>
                    <a:cubicBezTo>
                      <a:pt x="2280" y="929"/>
                      <a:pt x="2201" y="944"/>
                      <a:pt x="2122" y="944"/>
                    </a:cubicBezTo>
                    <a:cubicBezTo>
                      <a:pt x="2021" y="944"/>
                      <a:pt x="1920" y="920"/>
                      <a:pt x="1829" y="871"/>
                    </a:cubicBezTo>
                    <a:lnTo>
                      <a:pt x="240" y="1"/>
                    </a:ln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15" name="Google Shape;12828;p72">
                <a:extLst>
                  <a:ext uri="{FF2B5EF4-FFF2-40B4-BE49-F238E27FC236}">
                    <a16:creationId xmlns:a16="http://schemas.microsoft.com/office/drawing/2014/main" id="{71D841F9-942C-4CB1-9841-EA25AC40B1F8}"/>
                  </a:ext>
                </a:extLst>
              </p:cNvPr>
              <p:cNvSpPr/>
              <p:nvPr/>
            </p:nvSpPr>
            <p:spPr>
              <a:xfrm>
                <a:off x="6756610" y="2207404"/>
                <a:ext cx="136237" cy="90413"/>
              </a:xfrm>
              <a:custGeom>
                <a:avLst/>
                <a:gdLst/>
                <a:ahLst/>
                <a:cxnLst/>
                <a:rect l="l" t="t" r="r" b="b"/>
                <a:pathLst>
                  <a:path w="5188" h="3443" extrusionOk="0">
                    <a:moveTo>
                      <a:pt x="594" y="0"/>
                    </a:moveTo>
                    <a:lnTo>
                      <a:pt x="0" y="1091"/>
                    </a:lnTo>
                    <a:lnTo>
                      <a:pt x="4173" y="3369"/>
                    </a:lnTo>
                    <a:cubicBezTo>
                      <a:pt x="4267" y="3419"/>
                      <a:pt x="4369" y="3443"/>
                      <a:pt x="4469" y="3443"/>
                    </a:cubicBezTo>
                    <a:cubicBezTo>
                      <a:pt x="4694" y="3443"/>
                      <a:pt x="4912" y="3323"/>
                      <a:pt x="5025" y="3111"/>
                    </a:cubicBezTo>
                    <a:cubicBezTo>
                      <a:pt x="5187" y="2814"/>
                      <a:pt x="5073" y="2441"/>
                      <a:pt x="4776" y="2278"/>
                    </a:cubicBezTo>
                    <a:lnTo>
                      <a:pt x="594" y="0"/>
                    </a:lnTo>
                    <a:close/>
                  </a:path>
                </a:pathLst>
              </a:custGeom>
              <a:solidFill>
                <a:srgbClr val="E3E9ED"/>
              </a:solidFill>
              <a:ln>
                <a:noFill/>
              </a:ln>
            </p:spPr>
            <p:txBody>
              <a:bodyPr spcFirstLastPara="1" wrap="square" lIns="121900" tIns="121900" rIns="121900" bIns="121900" anchor="ctr" anchorCtr="0">
                <a:noAutofit/>
              </a:bodyPr>
              <a:lstStyle/>
              <a:p>
                <a:endParaRPr sz="2400" dirty="0"/>
              </a:p>
            </p:txBody>
          </p:sp>
          <p:sp>
            <p:nvSpPr>
              <p:cNvPr id="116" name="Google Shape;12829;p72">
                <a:extLst>
                  <a:ext uri="{FF2B5EF4-FFF2-40B4-BE49-F238E27FC236}">
                    <a16:creationId xmlns:a16="http://schemas.microsoft.com/office/drawing/2014/main" id="{1254B4AB-B3D5-404A-AB19-B6B0A056F9E7}"/>
                  </a:ext>
                </a:extLst>
              </p:cNvPr>
              <p:cNvSpPr/>
              <p:nvPr/>
            </p:nvSpPr>
            <p:spPr>
              <a:xfrm>
                <a:off x="6836021" y="2267723"/>
                <a:ext cx="53308" cy="29989"/>
              </a:xfrm>
              <a:custGeom>
                <a:avLst/>
                <a:gdLst/>
                <a:ahLst/>
                <a:cxnLst/>
                <a:rect l="l" t="t" r="r" b="b"/>
                <a:pathLst>
                  <a:path w="2030" h="1142" extrusionOk="0">
                    <a:moveTo>
                      <a:pt x="259" y="0"/>
                    </a:moveTo>
                    <a:lnTo>
                      <a:pt x="1" y="440"/>
                    </a:lnTo>
                    <a:lnTo>
                      <a:pt x="1149" y="1072"/>
                    </a:lnTo>
                    <a:cubicBezTo>
                      <a:pt x="1243" y="1119"/>
                      <a:pt x="1344" y="1142"/>
                      <a:pt x="1444" y="1142"/>
                    </a:cubicBezTo>
                    <a:cubicBezTo>
                      <a:pt x="1666" y="1142"/>
                      <a:pt x="1879" y="1028"/>
                      <a:pt x="1991" y="823"/>
                    </a:cubicBezTo>
                    <a:cubicBezTo>
                      <a:pt x="2001" y="794"/>
                      <a:pt x="2020" y="766"/>
                      <a:pt x="2029" y="737"/>
                    </a:cubicBezTo>
                    <a:lnTo>
                      <a:pt x="2029" y="737"/>
                    </a:lnTo>
                    <a:cubicBezTo>
                      <a:pt x="1965" y="760"/>
                      <a:pt x="1898" y="770"/>
                      <a:pt x="1831" y="770"/>
                    </a:cubicBezTo>
                    <a:cubicBezTo>
                      <a:pt x="1728" y="770"/>
                      <a:pt x="1625" y="745"/>
                      <a:pt x="1532" y="699"/>
                    </a:cubicBezTo>
                    <a:lnTo>
                      <a:pt x="259" y="0"/>
                    </a:ln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17" name="Google Shape;12830;p72">
                <a:extLst>
                  <a:ext uri="{FF2B5EF4-FFF2-40B4-BE49-F238E27FC236}">
                    <a16:creationId xmlns:a16="http://schemas.microsoft.com/office/drawing/2014/main" id="{A297A821-4E47-49F7-8564-A45D74B7C1B1}"/>
                  </a:ext>
                </a:extLst>
              </p:cNvPr>
              <p:cNvSpPr/>
              <p:nvPr/>
            </p:nvSpPr>
            <p:spPr>
              <a:xfrm>
                <a:off x="6674180" y="2094564"/>
                <a:ext cx="173421" cy="157087"/>
              </a:xfrm>
              <a:custGeom>
                <a:avLst/>
                <a:gdLst/>
                <a:ahLst/>
                <a:cxnLst/>
                <a:rect l="l" t="t" r="r" b="b"/>
                <a:pathLst>
                  <a:path w="6604" h="5982" extrusionOk="0">
                    <a:moveTo>
                      <a:pt x="2067" y="0"/>
                    </a:moveTo>
                    <a:lnTo>
                      <a:pt x="0" y="3723"/>
                    </a:lnTo>
                    <a:lnTo>
                      <a:pt x="4230" y="5982"/>
                    </a:lnTo>
                    <a:lnTo>
                      <a:pt x="6604" y="1618"/>
                    </a:lnTo>
                    <a:lnTo>
                      <a:pt x="4508" y="737"/>
                    </a:lnTo>
                    <a:cubicBezTo>
                      <a:pt x="4479" y="718"/>
                      <a:pt x="4441" y="718"/>
                      <a:pt x="4403" y="718"/>
                    </a:cubicBezTo>
                    <a:lnTo>
                      <a:pt x="3570" y="814"/>
                    </a:lnTo>
                    <a:cubicBezTo>
                      <a:pt x="3557" y="816"/>
                      <a:pt x="3544" y="817"/>
                      <a:pt x="3532" y="817"/>
                    </a:cubicBezTo>
                    <a:cubicBezTo>
                      <a:pt x="3497" y="817"/>
                      <a:pt x="3464" y="809"/>
                      <a:pt x="3436" y="795"/>
                    </a:cubicBezTo>
                    <a:lnTo>
                      <a:pt x="2067" y="0"/>
                    </a:lnTo>
                    <a:close/>
                  </a:path>
                </a:pathLst>
              </a:custGeom>
              <a:solidFill>
                <a:srgbClr val="E3E9ED"/>
              </a:solidFill>
              <a:ln>
                <a:noFill/>
              </a:ln>
            </p:spPr>
            <p:txBody>
              <a:bodyPr spcFirstLastPara="1" wrap="square" lIns="121900" tIns="121900" rIns="121900" bIns="121900" anchor="ctr" anchorCtr="0">
                <a:noAutofit/>
              </a:bodyPr>
              <a:lstStyle/>
              <a:p>
                <a:endParaRPr sz="2400" dirty="0"/>
              </a:p>
            </p:txBody>
          </p:sp>
          <p:sp>
            <p:nvSpPr>
              <p:cNvPr id="118" name="Google Shape;12831;p72">
                <a:extLst>
                  <a:ext uri="{FF2B5EF4-FFF2-40B4-BE49-F238E27FC236}">
                    <a16:creationId xmlns:a16="http://schemas.microsoft.com/office/drawing/2014/main" id="{4006DB19-79B7-4C92-B666-C055DC81B623}"/>
                  </a:ext>
                </a:extLst>
              </p:cNvPr>
              <p:cNvSpPr/>
              <p:nvPr/>
            </p:nvSpPr>
            <p:spPr>
              <a:xfrm>
                <a:off x="6657846" y="2031488"/>
                <a:ext cx="107587" cy="185606"/>
              </a:xfrm>
              <a:custGeom>
                <a:avLst/>
                <a:gdLst/>
                <a:ahLst/>
                <a:cxnLst/>
                <a:rect l="l" t="t" r="r" b="b"/>
                <a:pathLst>
                  <a:path w="4097" h="7068" extrusionOk="0">
                    <a:moveTo>
                      <a:pt x="0" y="0"/>
                    </a:moveTo>
                    <a:lnTo>
                      <a:pt x="0" y="6336"/>
                    </a:lnTo>
                    <a:lnTo>
                      <a:pt x="1196" y="7034"/>
                    </a:lnTo>
                    <a:cubicBezTo>
                      <a:pt x="1235" y="7057"/>
                      <a:pt x="1278" y="7068"/>
                      <a:pt x="1319" y="7068"/>
                    </a:cubicBezTo>
                    <a:cubicBezTo>
                      <a:pt x="1400" y="7068"/>
                      <a:pt x="1478" y="7027"/>
                      <a:pt x="1522" y="6958"/>
                    </a:cubicBezTo>
                    <a:lnTo>
                      <a:pt x="4029" y="2603"/>
                    </a:lnTo>
                    <a:cubicBezTo>
                      <a:pt x="4096" y="2488"/>
                      <a:pt x="4048" y="2345"/>
                      <a:pt x="3943" y="2287"/>
                    </a:cubicBezTo>
                    <a:lnTo>
                      <a:pt x="0" y="0"/>
                    </a:lnTo>
                    <a:close/>
                  </a:path>
                </a:pathLst>
              </a:custGeom>
              <a:solidFill>
                <a:srgbClr val="F4F6F8"/>
              </a:solidFill>
              <a:ln>
                <a:noFill/>
              </a:ln>
            </p:spPr>
            <p:txBody>
              <a:bodyPr spcFirstLastPara="1" wrap="square" lIns="121900" tIns="121900" rIns="121900" bIns="121900" anchor="ctr" anchorCtr="0">
                <a:noAutofit/>
              </a:bodyPr>
              <a:lstStyle/>
              <a:p>
                <a:endParaRPr sz="2400" dirty="0"/>
              </a:p>
            </p:txBody>
          </p:sp>
          <p:sp>
            <p:nvSpPr>
              <p:cNvPr id="119" name="Google Shape;12832;p72">
                <a:extLst>
                  <a:ext uri="{FF2B5EF4-FFF2-40B4-BE49-F238E27FC236}">
                    <a16:creationId xmlns:a16="http://schemas.microsoft.com/office/drawing/2014/main" id="{E1126424-DEC7-4D63-8DED-FCBB2634E6CE}"/>
                  </a:ext>
                </a:extLst>
              </p:cNvPr>
              <p:cNvSpPr/>
              <p:nvPr/>
            </p:nvSpPr>
            <p:spPr>
              <a:xfrm>
                <a:off x="6657846" y="2031488"/>
                <a:ext cx="82693" cy="173684"/>
              </a:xfrm>
              <a:custGeom>
                <a:avLst/>
                <a:gdLst/>
                <a:ahLst/>
                <a:cxnLst/>
                <a:rect l="l" t="t" r="r" b="b"/>
                <a:pathLst>
                  <a:path w="3149" h="6614" extrusionOk="0">
                    <a:moveTo>
                      <a:pt x="0" y="0"/>
                    </a:moveTo>
                    <a:lnTo>
                      <a:pt x="0" y="6336"/>
                    </a:lnTo>
                    <a:lnTo>
                      <a:pt x="469" y="6613"/>
                    </a:lnTo>
                    <a:lnTo>
                      <a:pt x="3149" y="1828"/>
                    </a:lnTo>
                    <a:lnTo>
                      <a:pt x="0" y="0"/>
                    </a:lnTo>
                    <a:close/>
                  </a:path>
                </a:pathLst>
              </a:custGeom>
              <a:solidFill>
                <a:srgbClr val="526A7F"/>
              </a:solidFill>
              <a:ln>
                <a:noFill/>
              </a:ln>
            </p:spPr>
            <p:txBody>
              <a:bodyPr spcFirstLastPara="1" wrap="square" lIns="121900" tIns="121900" rIns="121900" bIns="121900" anchor="ctr" anchorCtr="0">
                <a:noAutofit/>
              </a:bodyPr>
              <a:lstStyle/>
              <a:p>
                <a:endParaRPr sz="2400" dirty="0"/>
              </a:p>
            </p:txBody>
          </p:sp>
          <p:sp>
            <p:nvSpPr>
              <p:cNvPr id="120" name="Google Shape;12833;p72">
                <a:extLst>
                  <a:ext uri="{FF2B5EF4-FFF2-40B4-BE49-F238E27FC236}">
                    <a16:creationId xmlns:a16="http://schemas.microsoft.com/office/drawing/2014/main" id="{01D43D4A-F8A7-4788-8879-057233269E83}"/>
                  </a:ext>
                </a:extLst>
              </p:cNvPr>
              <p:cNvSpPr/>
              <p:nvPr/>
            </p:nvSpPr>
            <p:spPr>
              <a:xfrm>
                <a:off x="6657846" y="2162158"/>
                <a:ext cx="51785" cy="54752"/>
              </a:xfrm>
              <a:custGeom>
                <a:avLst/>
                <a:gdLst/>
                <a:ahLst/>
                <a:cxnLst/>
                <a:rect l="l" t="t" r="r" b="b"/>
                <a:pathLst>
                  <a:path w="1972" h="2085" extrusionOk="0">
                    <a:moveTo>
                      <a:pt x="0" y="1"/>
                    </a:moveTo>
                    <a:lnTo>
                      <a:pt x="0" y="1360"/>
                    </a:lnTo>
                    <a:lnTo>
                      <a:pt x="1196" y="2058"/>
                    </a:lnTo>
                    <a:cubicBezTo>
                      <a:pt x="1233" y="2076"/>
                      <a:pt x="1272" y="2085"/>
                      <a:pt x="1310" y="2085"/>
                    </a:cubicBezTo>
                    <a:cubicBezTo>
                      <a:pt x="1394" y="2085"/>
                      <a:pt x="1476" y="2044"/>
                      <a:pt x="1522" y="1972"/>
                    </a:cubicBezTo>
                    <a:lnTo>
                      <a:pt x="1972" y="1197"/>
                    </a:lnTo>
                    <a:lnTo>
                      <a:pt x="0" y="1"/>
                    </a:lnTo>
                    <a:close/>
                  </a:path>
                </a:pathLst>
              </a:custGeom>
              <a:solidFill>
                <a:srgbClr val="E8EDF0"/>
              </a:solidFill>
              <a:ln>
                <a:noFill/>
              </a:ln>
            </p:spPr>
            <p:txBody>
              <a:bodyPr spcFirstLastPara="1" wrap="square" lIns="121900" tIns="121900" rIns="121900" bIns="121900" anchor="ctr" anchorCtr="0">
                <a:noAutofit/>
              </a:bodyPr>
              <a:lstStyle/>
              <a:p>
                <a:endParaRPr sz="2400" dirty="0"/>
              </a:p>
            </p:txBody>
          </p:sp>
          <p:sp>
            <p:nvSpPr>
              <p:cNvPr id="121" name="Google Shape;12834;p72">
                <a:extLst>
                  <a:ext uri="{FF2B5EF4-FFF2-40B4-BE49-F238E27FC236}">
                    <a16:creationId xmlns:a16="http://schemas.microsoft.com/office/drawing/2014/main" id="{8CF338E7-C9B2-4B55-8571-9A5FD67F0EC2}"/>
                  </a:ext>
                </a:extLst>
              </p:cNvPr>
              <p:cNvSpPr/>
              <p:nvPr/>
            </p:nvSpPr>
            <p:spPr>
              <a:xfrm>
                <a:off x="6657846" y="2162158"/>
                <a:ext cx="27153" cy="43014"/>
              </a:xfrm>
              <a:custGeom>
                <a:avLst/>
                <a:gdLst/>
                <a:ahLst/>
                <a:cxnLst/>
                <a:rect l="l" t="t" r="r" b="b"/>
                <a:pathLst>
                  <a:path w="1034" h="1638" extrusionOk="0">
                    <a:moveTo>
                      <a:pt x="0" y="1"/>
                    </a:moveTo>
                    <a:lnTo>
                      <a:pt x="0" y="1360"/>
                    </a:lnTo>
                    <a:lnTo>
                      <a:pt x="469" y="1637"/>
                    </a:lnTo>
                    <a:lnTo>
                      <a:pt x="1034" y="632"/>
                    </a:lnTo>
                    <a:lnTo>
                      <a:pt x="0" y="1"/>
                    </a:lnTo>
                    <a:close/>
                  </a:path>
                </a:pathLst>
              </a:custGeom>
              <a:solidFill>
                <a:srgbClr val="435D74"/>
              </a:solidFill>
              <a:ln>
                <a:noFill/>
              </a:ln>
            </p:spPr>
            <p:txBody>
              <a:bodyPr spcFirstLastPara="1" wrap="square" lIns="121900" tIns="121900" rIns="121900" bIns="121900" anchor="ctr" anchorCtr="0">
                <a:noAutofit/>
              </a:bodyPr>
              <a:lstStyle/>
              <a:p>
                <a:endParaRPr sz="2400" dirty="0"/>
              </a:p>
            </p:txBody>
          </p:sp>
          <p:sp>
            <p:nvSpPr>
              <p:cNvPr id="122" name="Google Shape;12835;p72">
                <a:extLst>
                  <a:ext uri="{FF2B5EF4-FFF2-40B4-BE49-F238E27FC236}">
                    <a16:creationId xmlns:a16="http://schemas.microsoft.com/office/drawing/2014/main" id="{194A2B3B-791C-4F92-8552-8F9CE1E32EB0}"/>
                  </a:ext>
                </a:extLst>
              </p:cNvPr>
              <p:cNvSpPr/>
              <p:nvPr/>
            </p:nvSpPr>
            <p:spPr>
              <a:xfrm>
                <a:off x="6710104" y="2184557"/>
                <a:ext cx="73160" cy="58665"/>
              </a:xfrm>
              <a:custGeom>
                <a:avLst/>
                <a:gdLst/>
                <a:ahLst/>
                <a:cxnLst/>
                <a:rect l="l" t="t" r="r" b="b"/>
                <a:pathLst>
                  <a:path w="2786" h="2234" extrusionOk="0">
                    <a:moveTo>
                      <a:pt x="2085" y="0"/>
                    </a:moveTo>
                    <a:cubicBezTo>
                      <a:pt x="1955" y="0"/>
                      <a:pt x="1825" y="41"/>
                      <a:pt x="1714" y="124"/>
                    </a:cubicBezTo>
                    <a:lnTo>
                      <a:pt x="345" y="1110"/>
                    </a:lnTo>
                    <a:cubicBezTo>
                      <a:pt x="58" y="1310"/>
                      <a:pt x="1" y="1703"/>
                      <a:pt x="202" y="1980"/>
                    </a:cubicBezTo>
                    <a:cubicBezTo>
                      <a:pt x="322" y="2147"/>
                      <a:pt x="511" y="2234"/>
                      <a:pt x="703" y="2234"/>
                    </a:cubicBezTo>
                    <a:cubicBezTo>
                      <a:pt x="832" y="2234"/>
                      <a:pt x="961" y="2195"/>
                      <a:pt x="1073" y="2114"/>
                    </a:cubicBezTo>
                    <a:lnTo>
                      <a:pt x="2441" y="1129"/>
                    </a:lnTo>
                    <a:cubicBezTo>
                      <a:pt x="2728" y="918"/>
                      <a:pt x="2786" y="516"/>
                      <a:pt x="2566" y="239"/>
                    </a:cubicBezTo>
                    <a:lnTo>
                      <a:pt x="2575" y="239"/>
                    </a:lnTo>
                    <a:cubicBezTo>
                      <a:pt x="2452" y="82"/>
                      <a:pt x="2269" y="0"/>
                      <a:pt x="2085" y="0"/>
                    </a:cubicBez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23" name="Google Shape;12836;p72">
                <a:extLst>
                  <a:ext uri="{FF2B5EF4-FFF2-40B4-BE49-F238E27FC236}">
                    <a16:creationId xmlns:a16="http://schemas.microsoft.com/office/drawing/2014/main" id="{57B5E46F-41CF-4843-91FC-30CE1D154420}"/>
                  </a:ext>
                </a:extLst>
              </p:cNvPr>
              <p:cNvSpPr/>
              <p:nvPr/>
            </p:nvSpPr>
            <p:spPr>
              <a:xfrm>
                <a:off x="6713386" y="2185529"/>
                <a:ext cx="69878" cy="57536"/>
              </a:xfrm>
              <a:custGeom>
                <a:avLst/>
                <a:gdLst/>
                <a:ahLst/>
                <a:cxnLst/>
                <a:rect l="l" t="t" r="r" b="b"/>
                <a:pathLst>
                  <a:path w="2661" h="2191" extrusionOk="0">
                    <a:moveTo>
                      <a:pt x="2182" y="1"/>
                    </a:moveTo>
                    <a:lnTo>
                      <a:pt x="2182" y="1"/>
                    </a:lnTo>
                    <a:cubicBezTo>
                      <a:pt x="2288" y="269"/>
                      <a:pt x="2201" y="565"/>
                      <a:pt x="1972" y="738"/>
                    </a:cubicBezTo>
                    <a:lnTo>
                      <a:pt x="594" y="1733"/>
                    </a:lnTo>
                    <a:cubicBezTo>
                      <a:pt x="488" y="1809"/>
                      <a:pt x="365" y="1849"/>
                      <a:pt x="239" y="1849"/>
                    </a:cubicBezTo>
                    <a:cubicBezTo>
                      <a:pt x="159" y="1849"/>
                      <a:pt x="78" y="1833"/>
                      <a:pt x="0" y="1800"/>
                    </a:cubicBezTo>
                    <a:lnTo>
                      <a:pt x="0" y="1800"/>
                    </a:lnTo>
                    <a:cubicBezTo>
                      <a:pt x="102" y="2048"/>
                      <a:pt x="339" y="2190"/>
                      <a:pt x="583" y="2190"/>
                    </a:cubicBezTo>
                    <a:cubicBezTo>
                      <a:pt x="705" y="2190"/>
                      <a:pt x="829" y="2154"/>
                      <a:pt x="938" y="2077"/>
                    </a:cubicBezTo>
                    <a:lnTo>
                      <a:pt x="2316" y="1082"/>
                    </a:lnTo>
                    <a:cubicBezTo>
                      <a:pt x="2594" y="881"/>
                      <a:pt x="2661" y="479"/>
                      <a:pt x="2450" y="202"/>
                    </a:cubicBezTo>
                    <a:cubicBezTo>
                      <a:pt x="2374" y="115"/>
                      <a:pt x="2288" y="49"/>
                      <a:pt x="2182" y="1"/>
                    </a:cubicBezTo>
                    <a:close/>
                  </a:path>
                </a:pathLst>
              </a:custGeom>
              <a:solidFill>
                <a:srgbClr val="A5B7C6"/>
              </a:solidFill>
              <a:ln>
                <a:noFill/>
              </a:ln>
            </p:spPr>
            <p:txBody>
              <a:bodyPr spcFirstLastPara="1" wrap="square" lIns="121900" tIns="121900" rIns="121900" bIns="121900" anchor="ctr" anchorCtr="0">
                <a:noAutofit/>
              </a:bodyPr>
              <a:lstStyle/>
              <a:p>
                <a:endParaRPr sz="2400" dirty="0"/>
              </a:p>
            </p:txBody>
          </p:sp>
          <p:sp>
            <p:nvSpPr>
              <p:cNvPr id="124" name="Google Shape;12837;p72">
                <a:extLst>
                  <a:ext uri="{FF2B5EF4-FFF2-40B4-BE49-F238E27FC236}">
                    <a16:creationId xmlns:a16="http://schemas.microsoft.com/office/drawing/2014/main" id="{A60B51CB-3440-49EC-9543-0C85FDF61CA0}"/>
                  </a:ext>
                </a:extLst>
              </p:cNvPr>
              <p:cNvSpPr/>
              <p:nvPr/>
            </p:nvSpPr>
            <p:spPr>
              <a:xfrm>
                <a:off x="6738018" y="2210266"/>
                <a:ext cx="65099" cy="52888"/>
              </a:xfrm>
              <a:custGeom>
                <a:avLst/>
                <a:gdLst/>
                <a:ahLst/>
                <a:cxnLst/>
                <a:rect l="l" t="t" r="r" b="b"/>
                <a:pathLst>
                  <a:path w="2479" h="2014" extrusionOk="0">
                    <a:moveTo>
                      <a:pt x="1768" y="1"/>
                    </a:moveTo>
                    <a:cubicBezTo>
                      <a:pt x="1642" y="1"/>
                      <a:pt x="1515" y="40"/>
                      <a:pt x="1407" y="121"/>
                    </a:cubicBezTo>
                    <a:lnTo>
                      <a:pt x="354" y="887"/>
                    </a:lnTo>
                    <a:cubicBezTo>
                      <a:pt x="67" y="1088"/>
                      <a:pt x="0" y="1489"/>
                      <a:pt x="211" y="1767"/>
                    </a:cubicBezTo>
                    <a:cubicBezTo>
                      <a:pt x="332" y="1929"/>
                      <a:pt x="519" y="2014"/>
                      <a:pt x="710" y="2014"/>
                    </a:cubicBezTo>
                    <a:cubicBezTo>
                      <a:pt x="835" y="2014"/>
                      <a:pt x="962" y="1977"/>
                      <a:pt x="1072" y="1901"/>
                    </a:cubicBezTo>
                    <a:lnTo>
                      <a:pt x="2134" y="1126"/>
                    </a:lnTo>
                    <a:cubicBezTo>
                      <a:pt x="2421" y="925"/>
                      <a:pt x="2479" y="523"/>
                      <a:pt x="2259" y="245"/>
                    </a:cubicBezTo>
                    <a:cubicBezTo>
                      <a:pt x="2139" y="86"/>
                      <a:pt x="1955" y="1"/>
                      <a:pt x="1768" y="1"/>
                    </a:cubicBez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25" name="Google Shape;12838;p72">
                <a:extLst>
                  <a:ext uri="{FF2B5EF4-FFF2-40B4-BE49-F238E27FC236}">
                    <a16:creationId xmlns:a16="http://schemas.microsoft.com/office/drawing/2014/main" id="{936D7BDB-C704-4BB2-BBB2-20EE9CB7A82C}"/>
                  </a:ext>
                </a:extLst>
              </p:cNvPr>
              <p:cNvSpPr/>
              <p:nvPr/>
            </p:nvSpPr>
            <p:spPr>
              <a:xfrm>
                <a:off x="6741274" y="2211421"/>
                <a:ext cx="61842" cy="51732"/>
              </a:xfrm>
              <a:custGeom>
                <a:avLst/>
                <a:gdLst/>
                <a:ahLst/>
                <a:cxnLst/>
                <a:rect l="l" t="t" r="r" b="b"/>
                <a:pathLst>
                  <a:path w="2355" h="1970" extrusionOk="0">
                    <a:moveTo>
                      <a:pt x="1876" y="0"/>
                    </a:moveTo>
                    <a:lnTo>
                      <a:pt x="1876" y="0"/>
                    </a:lnTo>
                    <a:cubicBezTo>
                      <a:pt x="1982" y="268"/>
                      <a:pt x="1895" y="575"/>
                      <a:pt x="1666" y="737"/>
                    </a:cubicBezTo>
                    <a:lnTo>
                      <a:pt x="603" y="1512"/>
                    </a:lnTo>
                    <a:cubicBezTo>
                      <a:pt x="495" y="1591"/>
                      <a:pt x="364" y="1631"/>
                      <a:pt x="231" y="1631"/>
                    </a:cubicBezTo>
                    <a:cubicBezTo>
                      <a:pt x="153" y="1631"/>
                      <a:pt x="75" y="1617"/>
                      <a:pt x="1" y="1589"/>
                    </a:cubicBezTo>
                    <a:lnTo>
                      <a:pt x="1" y="1589"/>
                    </a:lnTo>
                    <a:cubicBezTo>
                      <a:pt x="20" y="1637"/>
                      <a:pt x="48" y="1685"/>
                      <a:pt x="77" y="1723"/>
                    </a:cubicBezTo>
                    <a:cubicBezTo>
                      <a:pt x="204" y="1885"/>
                      <a:pt x="394" y="1970"/>
                      <a:pt x="583" y="1970"/>
                    </a:cubicBezTo>
                    <a:cubicBezTo>
                      <a:pt x="708" y="1970"/>
                      <a:pt x="832" y="1933"/>
                      <a:pt x="938" y="1857"/>
                    </a:cubicBezTo>
                    <a:lnTo>
                      <a:pt x="2010" y="1082"/>
                    </a:lnTo>
                    <a:cubicBezTo>
                      <a:pt x="2288" y="881"/>
                      <a:pt x="2355" y="479"/>
                      <a:pt x="2135" y="201"/>
                    </a:cubicBezTo>
                    <a:cubicBezTo>
                      <a:pt x="2068" y="115"/>
                      <a:pt x="1982" y="48"/>
                      <a:pt x="1876" y="0"/>
                    </a:cubicBezTo>
                    <a:close/>
                  </a:path>
                </a:pathLst>
              </a:custGeom>
              <a:solidFill>
                <a:srgbClr val="A5B7C6"/>
              </a:solidFill>
              <a:ln>
                <a:noFill/>
              </a:ln>
            </p:spPr>
            <p:txBody>
              <a:bodyPr spcFirstLastPara="1" wrap="square" lIns="121900" tIns="121900" rIns="121900" bIns="121900" anchor="ctr" anchorCtr="0">
                <a:noAutofit/>
              </a:bodyPr>
              <a:lstStyle/>
              <a:p>
                <a:endParaRPr sz="2400" dirty="0"/>
              </a:p>
            </p:txBody>
          </p:sp>
          <p:sp>
            <p:nvSpPr>
              <p:cNvPr id="126" name="Google Shape;12839;p72">
                <a:extLst>
                  <a:ext uri="{FF2B5EF4-FFF2-40B4-BE49-F238E27FC236}">
                    <a16:creationId xmlns:a16="http://schemas.microsoft.com/office/drawing/2014/main" id="{BAC15BEB-7BFC-4ED9-885D-03B5EBA8A2A5}"/>
                  </a:ext>
                </a:extLst>
              </p:cNvPr>
              <p:cNvSpPr/>
              <p:nvPr/>
            </p:nvSpPr>
            <p:spPr>
              <a:xfrm>
                <a:off x="6765906" y="2236263"/>
                <a:ext cx="57063" cy="47084"/>
              </a:xfrm>
              <a:custGeom>
                <a:avLst/>
                <a:gdLst/>
                <a:ahLst/>
                <a:cxnLst/>
                <a:rect l="l" t="t" r="r" b="b"/>
                <a:pathLst>
                  <a:path w="2173" h="1793" extrusionOk="0">
                    <a:moveTo>
                      <a:pt x="1466" y="1"/>
                    </a:moveTo>
                    <a:cubicBezTo>
                      <a:pt x="1338" y="1"/>
                      <a:pt x="1210" y="39"/>
                      <a:pt x="1101" y="117"/>
                    </a:cubicBezTo>
                    <a:lnTo>
                      <a:pt x="345" y="662"/>
                    </a:lnTo>
                    <a:cubicBezTo>
                      <a:pt x="67" y="863"/>
                      <a:pt x="0" y="1256"/>
                      <a:pt x="201" y="1533"/>
                    </a:cubicBezTo>
                    <a:cubicBezTo>
                      <a:pt x="324" y="1702"/>
                      <a:pt x="517" y="1793"/>
                      <a:pt x="712" y="1793"/>
                    </a:cubicBezTo>
                    <a:cubicBezTo>
                      <a:pt x="837" y="1793"/>
                      <a:pt x="964" y="1755"/>
                      <a:pt x="1072" y="1677"/>
                    </a:cubicBezTo>
                    <a:lnTo>
                      <a:pt x="1828" y="1122"/>
                    </a:lnTo>
                    <a:cubicBezTo>
                      <a:pt x="2115" y="921"/>
                      <a:pt x="2173" y="519"/>
                      <a:pt x="1962" y="241"/>
                    </a:cubicBezTo>
                    <a:cubicBezTo>
                      <a:pt x="1837" y="82"/>
                      <a:pt x="1652" y="1"/>
                      <a:pt x="1466" y="1"/>
                    </a:cubicBez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27" name="Google Shape;12840;p72">
                <a:extLst>
                  <a:ext uri="{FF2B5EF4-FFF2-40B4-BE49-F238E27FC236}">
                    <a16:creationId xmlns:a16="http://schemas.microsoft.com/office/drawing/2014/main" id="{761EF799-A11A-4E1D-8252-01B859155E37}"/>
                  </a:ext>
                </a:extLst>
              </p:cNvPr>
              <p:cNvSpPr/>
              <p:nvPr/>
            </p:nvSpPr>
            <p:spPr>
              <a:xfrm>
                <a:off x="6769163" y="2237051"/>
                <a:ext cx="53807" cy="46296"/>
              </a:xfrm>
              <a:custGeom>
                <a:avLst/>
                <a:gdLst/>
                <a:ahLst/>
                <a:cxnLst/>
                <a:rect l="l" t="t" r="r" b="b"/>
                <a:pathLst>
                  <a:path w="2049" h="1763" extrusionOk="0">
                    <a:moveTo>
                      <a:pt x="1551" y="1"/>
                    </a:moveTo>
                    <a:lnTo>
                      <a:pt x="1551" y="1"/>
                    </a:lnTo>
                    <a:cubicBezTo>
                      <a:pt x="1637" y="259"/>
                      <a:pt x="1551" y="556"/>
                      <a:pt x="1331" y="718"/>
                    </a:cubicBezTo>
                    <a:lnTo>
                      <a:pt x="565" y="1264"/>
                    </a:lnTo>
                    <a:cubicBezTo>
                      <a:pt x="457" y="1340"/>
                      <a:pt x="327" y="1383"/>
                      <a:pt x="196" y="1383"/>
                    </a:cubicBezTo>
                    <a:cubicBezTo>
                      <a:pt x="131" y="1383"/>
                      <a:pt x="65" y="1372"/>
                      <a:pt x="1" y="1350"/>
                    </a:cubicBezTo>
                    <a:lnTo>
                      <a:pt x="1" y="1350"/>
                    </a:lnTo>
                    <a:cubicBezTo>
                      <a:pt x="20" y="1398"/>
                      <a:pt x="39" y="1455"/>
                      <a:pt x="77" y="1503"/>
                    </a:cubicBezTo>
                    <a:cubicBezTo>
                      <a:pt x="200" y="1672"/>
                      <a:pt x="393" y="1763"/>
                      <a:pt x="588" y="1763"/>
                    </a:cubicBezTo>
                    <a:cubicBezTo>
                      <a:pt x="713" y="1763"/>
                      <a:pt x="840" y="1725"/>
                      <a:pt x="948" y="1647"/>
                    </a:cubicBezTo>
                    <a:lnTo>
                      <a:pt x="1704" y="1092"/>
                    </a:lnTo>
                    <a:cubicBezTo>
                      <a:pt x="1991" y="891"/>
                      <a:pt x="2049" y="489"/>
                      <a:pt x="1838" y="211"/>
                    </a:cubicBezTo>
                    <a:cubicBezTo>
                      <a:pt x="1762" y="115"/>
                      <a:pt x="1657" y="48"/>
                      <a:pt x="1551" y="1"/>
                    </a:cubicBezTo>
                    <a:close/>
                  </a:path>
                </a:pathLst>
              </a:custGeom>
              <a:solidFill>
                <a:srgbClr val="A5B7C6"/>
              </a:solidFill>
              <a:ln>
                <a:noFill/>
              </a:ln>
            </p:spPr>
            <p:txBody>
              <a:bodyPr spcFirstLastPara="1" wrap="square" lIns="121900" tIns="121900" rIns="121900" bIns="121900" anchor="ctr" anchorCtr="0">
                <a:noAutofit/>
              </a:bodyPr>
              <a:lstStyle/>
              <a:p>
                <a:endParaRPr sz="2400" dirty="0"/>
              </a:p>
            </p:txBody>
          </p:sp>
          <p:sp>
            <p:nvSpPr>
              <p:cNvPr id="128" name="Google Shape;12841;p72">
                <a:extLst>
                  <a:ext uri="{FF2B5EF4-FFF2-40B4-BE49-F238E27FC236}">
                    <a16:creationId xmlns:a16="http://schemas.microsoft.com/office/drawing/2014/main" id="{00C2DEA3-3C9D-4E78-B34A-37D2A3AC51E6}"/>
                  </a:ext>
                </a:extLst>
              </p:cNvPr>
              <p:cNvSpPr/>
              <p:nvPr/>
            </p:nvSpPr>
            <p:spPr>
              <a:xfrm>
                <a:off x="6793794" y="2262156"/>
                <a:ext cx="49027" cy="41149"/>
              </a:xfrm>
              <a:custGeom>
                <a:avLst/>
                <a:gdLst/>
                <a:ahLst/>
                <a:cxnLst/>
                <a:rect l="l" t="t" r="r" b="b"/>
                <a:pathLst>
                  <a:path w="1867" h="1567" extrusionOk="0">
                    <a:moveTo>
                      <a:pt x="1159" y="0"/>
                    </a:moveTo>
                    <a:cubicBezTo>
                      <a:pt x="1032" y="0"/>
                      <a:pt x="904" y="39"/>
                      <a:pt x="795" y="116"/>
                    </a:cubicBezTo>
                    <a:lnTo>
                      <a:pt x="345" y="442"/>
                    </a:lnTo>
                    <a:cubicBezTo>
                      <a:pt x="58" y="643"/>
                      <a:pt x="1" y="1035"/>
                      <a:pt x="202" y="1313"/>
                    </a:cubicBezTo>
                    <a:cubicBezTo>
                      <a:pt x="322" y="1479"/>
                      <a:pt x="511" y="1566"/>
                      <a:pt x="703" y="1566"/>
                    </a:cubicBezTo>
                    <a:cubicBezTo>
                      <a:pt x="832" y="1566"/>
                      <a:pt x="961" y="1527"/>
                      <a:pt x="1073" y="1447"/>
                    </a:cubicBezTo>
                    <a:lnTo>
                      <a:pt x="1522" y="1121"/>
                    </a:lnTo>
                    <a:cubicBezTo>
                      <a:pt x="1810" y="920"/>
                      <a:pt x="1867" y="518"/>
                      <a:pt x="1647" y="241"/>
                    </a:cubicBezTo>
                    <a:cubicBezTo>
                      <a:pt x="1528" y="82"/>
                      <a:pt x="1344" y="0"/>
                      <a:pt x="1159" y="0"/>
                    </a:cubicBez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29" name="Google Shape;12842;p72">
                <a:extLst>
                  <a:ext uri="{FF2B5EF4-FFF2-40B4-BE49-F238E27FC236}">
                    <a16:creationId xmlns:a16="http://schemas.microsoft.com/office/drawing/2014/main" id="{379B810E-FA39-4018-B4D9-7D32F63F82D5}"/>
                  </a:ext>
                </a:extLst>
              </p:cNvPr>
              <p:cNvSpPr/>
              <p:nvPr/>
            </p:nvSpPr>
            <p:spPr>
              <a:xfrm>
                <a:off x="6797313" y="2263180"/>
                <a:ext cx="45509" cy="40125"/>
              </a:xfrm>
              <a:custGeom>
                <a:avLst/>
                <a:gdLst/>
                <a:ahLst/>
                <a:cxnLst/>
                <a:rect l="l" t="t" r="r" b="b"/>
                <a:pathLst>
                  <a:path w="1733" h="1528" extrusionOk="0">
                    <a:moveTo>
                      <a:pt x="1254" y="1"/>
                    </a:moveTo>
                    <a:lnTo>
                      <a:pt x="1254" y="1"/>
                    </a:lnTo>
                    <a:cubicBezTo>
                      <a:pt x="1360" y="269"/>
                      <a:pt x="1264" y="566"/>
                      <a:pt x="1044" y="728"/>
                    </a:cubicBezTo>
                    <a:lnTo>
                      <a:pt x="585" y="1054"/>
                    </a:lnTo>
                    <a:cubicBezTo>
                      <a:pt x="476" y="1132"/>
                      <a:pt x="348" y="1172"/>
                      <a:pt x="221" y="1172"/>
                    </a:cubicBezTo>
                    <a:cubicBezTo>
                      <a:pt x="146" y="1172"/>
                      <a:pt x="72" y="1158"/>
                      <a:pt x="1" y="1130"/>
                    </a:cubicBezTo>
                    <a:lnTo>
                      <a:pt x="1" y="1130"/>
                    </a:lnTo>
                    <a:cubicBezTo>
                      <a:pt x="95" y="1383"/>
                      <a:pt x="332" y="1527"/>
                      <a:pt x="576" y="1527"/>
                    </a:cubicBezTo>
                    <a:cubicBezTo>
                      <a:pt x="701" y="1527"/>
                      <a:pt x="828" y="1489"/>
                      <a:pt x="939" y="1408"/>
                    </a:cubicBezTo>
                    <a:lnTo>
                      <a:pt x="1398" y="1082"/>
                    </a:lnTo>
                    <a:cubicBezTo>
                      <a:pt x="1676" y="881"/>
                      <a:pt x="1733" y="479"/>
                      <a:pt x="1522" y="202"/>
                    </a:cubicBezTo>
                    <a:cubicBezTo>
                      <a:pt x="1455" y="116"/>
                      <a:pt x="1360" y="39"/>
                      <a:pt x="1254" y="1"/>
                    </a:cubicBezTo>
                    <a:close/>
                  </a:path>
                </a:pathLst>
              </a:custGeom>
              <a:solidFill>
                <a:srgbClr val="A5B7C6"/>
              </a:solidFill>
              <a:ln>
                <a:noFill/>
              </a:ln>
            </p:spPr>
            <p:txBody>
              <a:bodyPr spcFirstLastPara="1" wrap="square" lIns="121900" tIns="121900" rIns="121900" bIns="121900" anchor="ctr" anchorCtr="0">
                <a:noAutofit/>
              </a:bodyPr>
              <a:lstStyle/>
              <a:p>
                <a:endParaRPr sz="2400" dirty="0"/>
              </a:p>
            </p:txBody>
          </p:sp>
          <p:sp>
            <p:nvSpPr>
              <p:cNvPr id="130" name="Google Shape;12843;p72">
                <a:extLst>
                  <a:ext uri="{FF2B5EF4-FFF2-40B4-BE49-F238E27FC236}">
                    <a16:creationId xmlns:a16="http://schemas.microsoft.com/office/drawing/2014/main" id="{4CA98867-40C7-457E-AB35-AE6A3025D294}"/>
                  </a:ext>
                </a:extLst>
              </p:cNvPr>
              <p:cNvSpPr/>
              <p:nvPr/>
            </p:nvSpPr>
            <p:spPr>
              <a:xfrm>
                <a:off x="6799335" y="2099843"/>
                <a:ext cx="70639" cy="108848"/>
              </a:xfrm>
              <a:custGeom>
                <a:avLst/>
                <a:gdLst/>
                <a:ahLst/>
                <a:cxnLst/>
                <a:rect l="l" t="t" r="r" b="b"/>
                <a:pathLst>
                  <a:path w="2690" h="4145" extrusionOk="0">
                    <a:moveTo>
                      <a:pt x="574" y="0"/>
                    </a:moveTo>
                    <a:cubicBezTo>
                      <a:pt x="479" y="0"/>
                      <a:pt x="393" y="67"/>
                      <a:pt x="374" y="163"/>
                    </a:cubicBezTo>
                    <a:lnTo>
                      <a:pt x="0" y="1665"/>
                    </a:lnTo>
                    <a:lnTo>
                      <a:pt x="0" y="3321"/>
                    </a:lnTo>
                    <a:cubicBezTo>
                      <a:pt x="0" y="3771"/>
                      <a:pt x="364" y="4144"/>
                      <a:pt x="823" y="4144"/>
                    </a:cubicBezTo>
                    <a:cubicBezTo>
                      <a:pt x="1283" y="4144"/>
                      <a:pt x="1656" y="3771"/>
                      <a:pt x="1656" y="3321"/>
                    </a:cubicBezTo>
                    <a:lnTo>
                      <a:pt x="1656" y="2077"/>
                    </a:lnTo>
                    <a:lnTo>
                      <a:pt x="2690" y="10"/>
                    </a:lnTo>
                    <a:lnTo>
                      <a:pt x="574" y="0"/>
                    </a:ln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31" name="Google Shape;12844;p72">
                <a:extLst>
                  <a:ext uri="{FF2B5EF4-FFF2-40B4-BE49-F238E27FC236}">
                    <a16:creationId xmlns:a16="http://schemas.microsoft.com/office/drawing/2014/main" id="{457964FE-30CE-41C8-B92C-9655D951CD6D}"/>
                  </a:ext>
                </a:extLst>
              </p:cNvPr>
              <p:cNvSpPr/>
              <p:nvPr/>
            </p:nvSpPr>
            <p:spPr>
              <a:xfrm>
                <a:off x="6799335" y="2100053"/>
                <a:ext cx="29936" cy="108638"/>
              </a:xfrm>
              <a:custGeom>
                <a:avLst/>
                <a:gdLst/>
                <a:ahLst/>
                <a:cxnLst/>
                <a:rect l="l" t="t" r="r" b="b"/>
                <a:pathLst>
                  <a:path w="1140" h="4137" extrusionOk="0">
                    <a:moveTo>
                      <a:pt x="556" y="1"/>
                    </a:moveTo>
                    <a:cubicBezTo>
                      <a:pt x="468" y="1"/>
                      <a:pt x="391" y="65"/>
                      <a:pt x="374" y="155"/>
                    </a:cubicBezTo>
                    <a:lnTo>
                      <a:pt x="0" y="1657"/>
                    </a:lnTo>
                    <a:lnTo>
                      <a:pt x="0" y="3313"/>
                    </a:lnTo>
                    <a:cubicBezTo>
                      <a:pt x="0" y="3763"/>
                      <a:pt x="364" y="4136"/>
                      <a:pt x="823" y="4136"/>
                    </a:cubicBezTo>
                    <a:cubicBezTo>
                      <a:pt x="929" y="4136"/>
                      <a:pt x="1034" y="4117"/>
                      <a:pt x="1139" y="4079"/>
                    </a:cubicBezTo>
                    <a:cubicBezTo>
                      <a:pt x="823" y="3945"/>
                      <a:pt x="622" y="3648"/>
                      <a:pt x="622" y="3313"/>
                    </a:cubicBezTo>
                    <a:lnTo>
                      <a:pt x="622" y="1657"/>
                    </a:lnTo>
                    <a:lnTo>
                      <a:pt x="1034" y="2"/>
                    </a:lnTo>
                    <a:lnTo>
                      <a:pt x="574" y="2"/>
                    </a:lnTo>
                    <a:cubicBezTo>
                      <a:pt x="568" y="1"/>
                      <a:pt x="562" y="1"/>
                      <a:pt x="556" y="1"/>
                    </a:cubicBezTo>
                    <a:close/>
                  </a:path>
                </a:pathLst>
              </a:custGeom>
              <a:solidFill>
                <a:srgbClr val="A5B7C6"/>
              </a:solidFill>
              <a:ln>
                <a:noFill/>
              </a:ln>
            </p:spPr>
            <p:txBody>
              <a:bodyPr spcFirstLastPara="1" wrap="square" lIns="121900" tIns="121900" rIns="121900" bIns="121900" anchor="ctr" anchorCtr="0">
                <a:noAutofit/>
              </a:bodyPr>
              <a:lstStyle/>
              <a:p>
                <a:endParaRPr sz="2400" dirty="0"/>
              </a:p>
            </p:txBody>
          </p:sp>
        </p:grpSp>
      </p:grpSp>
      <p:grpSp>
        <p:nvGrpSpPr>
          <p:cNvPr id="4" name="Gruppo 3">
            <a:extLst>
              <a:ext uri="{FF2B5EF4-FFF2-40B4-BE49-F238E27FC236}">
                <a16:creationId xmlns:a16="http://schemas.microsoft.com/office/drawing/2014/main" id="{091FFFAA-049A-4610-BD86-D2EA48B44671}"/>
              </a:ext>
            </a:extLst>
          </p:cNvPr>
          <p:cNvGrpSpPr/>
          <p:nvPr/>
        </p:nvGrpSpPr>
        <p:grpSpPr>
          <a:xfrm>
            <a:off x="4077410" y="2451591"/>
            <a:ext cx="3289273" cy="1262555"/>
            <a:chOff x="4077410" y="2451591"/>
            <a:chExt cx="3289273" cy="1262555"/>
          </a:xfrm>
        </p:grpSpPr>
        <p:sp>
          <p:nvSpPr>
            <p:cNvPr id="229" name="Freeform 6">
              <a:extLst>
                <a:ext uri="{FF2B5EF4-FFF2-40B4-BE49-F238E27FC236}">
                  <a16:creationId xmlns:a16="http://schemas.microsoft.com/office/drawing/2014/main" id="{FC5636D5-BECF-44AF-9D72-C98E756F1330}"/>
                </a:ext>
              </a:extLst>
            </p:cNvPr>
            <p:cNvSpPr>
              <a:spLocks/>
            </p:cNvSpPr>
            <p:nvPr/>
          </p:nvSpPr>
          <p:spPr bwMode="auto">
            <a:xfrm>
              <a:off x="4077410" y="2451591"/>
              <a:ext cx="1302008" cy="1262555"/>
            </a:xfrm>
            <a:custGeom>
              <a:avLst/>
              <a:gdLst>
                <a:gd name="T0" fmla="*/ 479 w 486"/>
                <a:gd name="T1" fmla="*/ 244 h 483"/>
                <a:gd name="T2" fmla="*/ 241 w 486"/>
                <a:gd name="T3" fmla="*/ 481 h 483"/>
                <a:gd name="T4" fmla="*/ 1 w 486"/>
                <a:gd name="T5" fmla="*/ 240 h 483"/>
                <a:gd name="T6" fmla="*/ 238 w 486"/>
                <a:gd name="T7" fmla="*/ 1 h 483"/>
                <a:gd name="T8" fmla="*/ 479 w 486"/>
                <a:gd name="T9" fmla="*/ 244 h 483"/>
              </a:gdLst>
              <a:ahLst/>
              <a:cxnLst>
                <a:cxn ang="0">
                  <a:pos x="T0" y="T1"/>
                </a:cxn>
                <a:cxn ang="0">
                  <a:pos x="T2" y="T3"/>
                </a:cxn>
                <a:cxn ang="0">
                  <a:pos x="T4" y="T5"/>
                </a:cxn>
                <a:cxn ang="0">
                  <a:pos x="T6" y="T7"/>
                </a:cxn>
                <a:cxn ang="0">
                  <a:pos x="T8" y="T9"/>
                </a:cxn>
              </a:cxnLst>
              <a:rect l="0" t="0" r="r" b="b"/>
              <a:pathLst>
                <a:path w="486" h="483">
                  <a:moveTo>
                    <a:pt x="479" y="244"/>
                  </a:moveTo>
                  <a:cubicBezTo>
                    <a:pt x="479" y="371"/>
                    <a:pt x="366" y="483"/>
                    <a:pt x="241" y="481"/>
                  </a:cubicBezTo>
                  <a:cubicBezTo>
                    <a:pt x="109" y="478"/>
                    <a:pt x="0" y="369"/>
                    <a:pt x="1" y="240"/>
                  </a:cubicBezTo>
                  <a:cubicBezTo>
                    <a:pt x="1" y="113"/>
                    <a:pt x="111" y="2"/>
                    <a:pt x="238" y="1"/>
                  </a:cubicBezTo>
                  <a:cubicBezTo>
                    <a:pt x="368" y="0"/>
                    <a:pt x="486" y="118"/>
                    <a:pt x="479" y="244"/>
                  </a:cubicBezTo>
                  <a:close/>
                </a:path>
              </a:pathLst>
            </a:custGeom>
            <a:solidFill>
              <a:srgbClr val="FCB20C"/>
            </a:solidFill>
            <a:ln>
              <a:noFill/>
            </a:ln>
          </p:spPr>
          <p:txBody>
            <a:bodyPr vert="horz" wrap="square" lIns="91440" tIns="45720" rIns="91440" bIns="45720" numCol="1" anchor="t" anchorCtr="0" compatLnSpc="1">
              <a:prstTxWarp prst="textNoShape">
                <a:avLst/>
              </a:prstTxWarp>
            </a:bodyPr>
            <a:lstStyle/>
            <a:p>
              <a:pPr defTabSz="914354">
                <a:defRPr/>
              </a:pPr>
              <a:endParaRPr lang="en-US" sz="1400" dirty="0">
                <a:latin typeface="Calibri" panose="020F0502020204030204"/>
              </a:endParaRPr>
            </a:p>
          </p:txBody>
        </p:sp>
        <p:sp>
          <p:nvSpPr>
            <p:cNvPr id="81" name="TextBox 45">
              <a:extLst>
                <a:ext uri="{FF2B5EF4-FFF2-40B4-BE49-F238E27FC236}">
                  <a16:creationId xmlns:a16="http://schemas.microsoft.com/office/drawing/2014/main" id="{7E6BA3E8-3F68-47BC-8F81-951A435040F3}"/>
                </a:ext>
              </a:extLst>
            </p:cNvPr>
            <p:cNvSpPr txBox="1"/>
            <p:nvPr/>
          </p:nvSpPr>
          <p:spPr>
            <a:xfrm>
              <a:off x="5345500" y="2486629"/>
              <a:ext cx="2021183" cy="1200329"/>
            </a:xfrm>
            <a:prstGeom prst="rect">
              <a:avLst/>
            </a:prstGeom>
            <a:noFill/>
          </p:spPr>
          <p:txBody>
            <a:bodyPr wrap="square" rtlCol="0">
              <a:spAutoFit/>
            </a:bodyPr>
            <a:lstStyle/>
            <a:p>
              <a:pPr algn="ctr" defTabSz="914354">
                <a:defRPr/>
              </a:pPr>
              <a:r>
                <a:rPr lang="en-GB" sz="2000" dirty="0">
                  <a:latin typeface="Josefin Sans" panose="020B0604020202020204" charset="0"/>
                  <a:ea typeface="Noto Sans" panose="020B0502040504020204" pitchFamily="34"/>
                  <a:cs typeface="Noto Sans" panose="020B0502040504020204" pitchFamily="34"/>
                </a:rPr>
                <a:t>Modularità</a:t>
              </a:r>
            </a:p>
            <a:p>
              <a:pPr algn="ctr" defTabSz="914354">
                <a:defRPr/>
              </a:pPr>
              <a:r>
                <a:rPr lang="en-GB"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Il Sistema permette di apportare modifiche alle funzionalità senza modificare i sottosistemi</a:t>
              </a:r>
            </a:p>
          </p:txBody>
        </p:sp>
        <p:grpSp>
          <p:nvGrpSpPr>
            <p:cNvPr id="132" name="Google Shape;14245;p73">
              <a:extLst>
                <a:ext uri="{FF2B5EF4-FFF2-40B4-BE49-F238E27FC236}">
                  <a16:creationId xmlns:a16="http://schemas.microsoft.com/office/drawing/2014/main" id="{B9B0F37D-A479-405A-BF30-75F358F68D81}"/>
                </a:ext>
              </a:extLst>
            </p:cNvPr>
            <p:cNvGrpSpPr/>
            <p:nvPr/>
          </p:nvGrpSpPr>
          <p:grpSpPr>
            <a:xfrm>
              <a:off x="4331004" y="2677252"/>
              <a:ext cx="812907" cy="766091"/>
              <a:chOff x="1750184" y="2413530"/>
              <a:chExt cx="359730" cy="359441"/>
            </a:xfrm>
          </p:grpSpPr>
          <p:sp>
            <p:nvSpPr>
              <p:cNvPr id="133" name="Google Shape;14246;p73">
                <a:extLst>
                  <a:ext uri="{FF2B5EF4-FFF2-40B4-BE49-F238E27FC236}">
                    <a16:creationId xmlns:a16="http://schemas.microsoft.com/office/drawing/2014/main" id="{510D8064-B4FE-4D05-B86A-221E2E746A9F}"/>
                  </a:ext>
                </a:extLst>
              </p:cNvPr>
              <p:cNvSpPr/>
              <p:nvPr/>
            </p:nvSpPr>
            <p:spPr>
              <a:xfrm>
                <a:off x="1867074" y="2496981"/>
                <a:ext cx="58000" cy="64965"/>
              </a:xfrm>
              <a:custGeom>
                <a:avLst/>
                <a:gdLst/>
                <a:ahLst/>
                <a:cxnLst/>
                <a:rect l="l" t="t" r="r" b="b"/>
                <a:pathLst>
                  <a:path w="2215" h="2481" extrusionOk="0">
                    <a:moveTo>
                      <a:pt x="1203" y="0"/>
                    </a:moveTo>
                    <a:lnTo>
                      <a:pt x="335" y="878"/>
                    </a:lnTo>
                    <a:cubicBezTo>
                      <a:pt x="1" y="1202"/>
                      <a:pt x="1" y="1736"/>
                      <a:pt x="335" y="2070"/>
                    </a:cubicBezTo>
                    <a:lnTo>
                      <a:pt x="745" y="2481"/>
                    </a:lnTo>
                    <a:lnTo>
                      <a:pt x="2214" y="1011"/>
                    </a:lnTo>
                    <a:lnTo>
                      <a:pt x="1203" y="0"/>
                    </a:ln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134" name="Google Shape;14247;p73">
                <a:extLst>
                  <a:ext uri="{FF2B5EF4-FFF2-40B4-BE49-F238E27FC236}">
                    <a16:creationId xmlns:a16="http://schemas.microsoft.com/office/drawing/2014/main" id="{49FB1750-18BE-4DF3-B2B5-5CC2373CEAA1}"/>
                  </a:ext>
                </a:extLst>
              </p:cNvPr>
              <p:cNvSpPr/>
              <p:nvPr/>
            </p:nvSpPr>
            <p:spPr>
              <a:xfrm>
                <a:off x="1824863" y="2413530"/>
                <a:ext cx="285050" cy="285312"/>
              </a:xfrm>
              <a:custGeom>
                <a:avLst/>
                <a:gdLst/>
                <a:ahLst/>
                <a:cxnLst/>
                <a:rect l="l" t="t" r="r" b="b"/>
                <a:pathLst>
                  <a:path w="10886" h="10896" extrusionOk="0">
                    <a:moveTo>
                      <a:pt x="2033" y="1"/>
                    </a:moveTo>
                    <a:cubicBezTo>
                      <a:pt x="1851" y="1"/>
                      <a:pt x="1670" y="29"/>
                      <a:pt x="1498" y="77"/>
                    </a:cubicBezTo>
                    <a:cubicBezTo>
                      <a:pt x="1336" y="125"/>
                      <a:pt x="1279" y="335"/>
                      <a:pt x="1403" y="449"/>
                    </a:cubicBezTo>
                    <a:lnTo>
                      <a:pt x="2519" y="1565"/>
                    </a:lnTo>
                    <a:cubicBezTo>
                      <a:pt x="2586" y="1632"/>
                      <a:pt x="2643" y="1718"/>
                      <a:pt x="2672" y="1804"/>
                    </a:cubicBezTo>
                    <a:cubicBezTo>
                      <a:pt x="2843" y="2243"/>
                      <a:pt x="2510" y="2720"/>
                      <a:pt x="2033" y="2720"/>
                    </a:cubicBezTo>
                    <a:cubicBezTo>
                      <a:pt x="1956" y="2720"/>
                      <a:pt x="1870" y="2701"/>
                      <a:pt x="1794" y="2672"/>
                    </a:cubicBezTo>
                    <a:cubicBezTo>
                      <a:pt x="1708" y="2643"/>
                      <a:pt x="1622" y="2586"/>
                      <a:pt x="1556" y="2519"/>
                    </a:cubicBezTo>
                    <a:lnTo>
                      <a:pt x="439" y="1403"/>
                    </a:lnTo>
                    <a:cubicBezTo>
                      <a:pt x="397" y="1360"/>
                      <a:pt x="341" y="1340"/>
                      <a:pt x="285" y="1340"/>
                    </a:cubicBezTo>
                    <a:cubicBezTo>
                      <a:pt x="192" y="1340"/>
                      <a:pt x="101" y="1397"/>
                      <a:pt x="77" y="1499"/>
                    </a:cubicBezTo>
                    <a:cubicBezTo>
                      <a:pt x="20" y="1680"/>
                      <a:pt x="1" y="1861"/>
                      <a:pt x="1" y="2042"/>
                    </a:cubicBezTo>
                    <a:cubicBezTo>
                      <a:pt x="1" y="3120"/>
                      <a:pt x="831" y="4008"/>
                      <a:pt x="1909" y="4065"/>
                    </a:cubicBezTo>
                    <a:lnTo>
                      <a:pt x="2042" y="4084"/>
                    </a:lnTo>
                    <a:cubicBezTo>
                      <a:pt x="2242" y="4084"/>
                      <a:pt x="2443" y="4055"/>
                      <a:pt x="2634" y="3989"/>
                    </a:cubicBezTo>
                    <a:cubicBezTo>
                      <a:pt x="2681" y="3979"/>
                      <a:pt x="2719" y="3960"/>
                      <a:pt x="2758" y="3950"/>
                    </a:cubicBezTo>
                    <a:lnTo>
                      <a:pt x="6946" y="8138"/>
                    </a:lnTo>
                    <a:cubicBezTo>
                      <a:pt x="6927" y="8177"/>
                      <a:pt x="6917" y="8215"/>
                      <a:pt x="6907" y="8262"/>
                    </a:cubicBezTo>
                    <a:cubicBezTo>
                      <a:pt x="6841" y="8453"/>
                      <a:pt x="6812" y="8654"/>
                      <a:pt x="6812" y="8854"/>
                    </a:cubicBezTo>
                    <a:lnTo>
                      <a:pt x="6831" y="8987"/>
                    </a:lnTo>
                    <a:cubicBezTo>
                      <a:pt x="6888" y="10065"/>
                      <a:pt x="7776" y="10895"/>
                      <a:pt x="8854" y="10895"/>
                    </a:cubicBezTo>
                    <a:cubicBezTo>
                      <a:pt x="9035" y="10895"/>
                      <a:pt x="9216" y="10876"/>
                      <a:pt x="9388" y="10819"/>
                    </a:cubicBezTo>
                    <a:cubicBezTo>
                      <a:pt x="9569" y="10781"/>
                      <a:pt x="9617" y="10552"/>
                      <a:pt x="9483" y="10438"/>
                    </a:cubicBezTo>
                    <a:lnTo>
                      <a:pt x="8367" y="9331"/>
                    </a:lnTo>
                    <a:cubicBezTo>
                      <a:pt x="8300" y="9264"/>
                      <a:pt x="8243" y="9178"/>
                      <a:pt x="8214" y="9092"/>
                    </a:cubicBezTo>
                    <a:cubicBezTo>
                      <a:pt x="8043" y="8644"/>
                      <a:pt x="8367" y="8177"/>
                      <a:pt x="8844" y="8177"/>
                    </a:cubicBezTo>
                    <a:cubicBezTo>
                      <a:pt x="8920" y="8177"/>
                      <a:pt x="9006" y="8186"/>
                      <a:pt x="9083" y="8224"/>
                    </a:cubicBezTo>
                    <a:cubicBezTo>
                      <a:pt x="9178" y="8253"/>
                      <a:pt x="9254" y="8301"/>
                      <a:pt x="9331" y="8377"/>
                    </a:cubicBezTo>
                    <a:lnTo>
                      <a:pt x="10437" y="9484"/>
                    </a:lnTo>
                    <a:cubicBezTo>
                      <a:pt x="10485" y="9531"/>
                      <a:pt x="10543" y="9553"/>
                      <a:pt x="10600" y="9553"/>
                    </a:cubicBezTo>
                    <a:cubicBezTo>
                      <a:pt x="10692" y="9553"/>
                      <a:pt x="10780" y="9494"/>
                      <a:pt x="10809" y="9388"/>
                    </a:cubicBezTo>
                    <a:cubicBezTo>
                      <a:pt x="10867" y="9216"/>
                      <a:pt x="10886" y="9035"/>
                      <a:pt x="10886" y="8854"/>
                    </a:cubicBezTo>
                    <a:cubicBezTo>
                      <a:pt x="10886" y="7785"/>
                      <a:pt x="10046" y="6898"/>
                      <a:pt x="8978" y="6831"/>
                    </a:cubicBezTo>
                    <a:lnTo>
                      <a:pt x="8844" y="6812"/>
                    </a:lnTo>
                    <a:cubicBezTo>
                      <a:pt x="8644" y="6812"/>
                      <a:pt x="8443" y="6851"/>
                      <a:pt x="8253" y="6908"/>
                    </a:cubicBezTo>
                    <a:lnTo>
                      <a:pt x="8129" y="6946"/>
                    </a:lnTo>
                    <a:lnTo>
                      <a:pt x="3941" y="2758"/>
                    </a:lnTo>
                    <a:cubicBezTo>
                      <a:pt x="3960" y="2720"/>
                      <a:pt x="3969" y="2682"/>
                      <a:pt x="3979" y="2643"/>
                    </a:cubicBezTo>
                    <a:cubicBezTo>
                      <a:pt x="4045" y="2453"/>
                      <a:pt x="4074" y="2252"/>
                      <a:pt x="4074" y="2052"/>
                    </a:cubicBezTo>
                    <a:lnTo>
                      <a:pt x="4065" y="1909"/>
                    </a:lnTo>
                    <a:cubicBezTo>
                      <a:pt x="3998" y="840"/>
                      <a:pt x="3111" y="10"/>
                      <a:pt x="2033" y="1"/>
                    </a:cubicBezTo>
                    <a:close/>
                  </a:path>
                </a:pathLst>
              </a:custGeom>
              <a:solidFill>
                <a:srgbClr val="CDD7DF"/>
              </a:solidFill>
              <a:ln>
                <a:noFill/>
              </a:ln>
            </p:spPr>
            <p:txBody>
              <a:bodyPr spcFirstLastPara="1" wrap="square" lIns="121900" tIns="121900" rIns="121900" bIns="121900" anchor="ctr" anchorCtr="0">
                <a:noAutofit/>
              </a:bodyPr>
              <a:lstStyle/>
              <a:p>
                <a:endParaRPr sz="2400" dirty="0"/>
              </a:p>
            </p:txBody>
          </p:sp>
          <p:sp>
            <p:nvSpPr>
              <p:cNvPr id="135" name="Google Shape;14248;p73">
                <a:extLst>
                  <a:ext uri="{FF2B5EF4-FFF2-40B4-BE49-F238E27FC236}">
                    <a16:creationId xmlns:a16="http://schemas.microsoft.com/office/drawing/2014/main" id="{43C50898-EB16-4C4E-A767-FC4D6A818583}"/>
                  </a:ext>
                </a:extLst>
              </p:cNvPr>
              <p:cNvSpPr/>
              <p:nvPr/>
            </p:nvSpPr>
            <p:spPr>
              <a:xfrm>
                <a:off x="1893808" y="2482737"/>
                <a:ext cx="147160" cy="146898"/>
              </a:xfrm>
              <a:custGeom>
                <a:avLst/>
                <a:gdLst/>
                <a:ahLst/>
                <a:cxnLst/>
                <a:rect l="l" t="t" r="r" b="b"/>
                <a:pathLst>
                  <a:path w="5620" h="5610" extrusionOk="0">
                    <a:moveTo>
                      <a:pt x="1365" y="0"/>
                    </a:moveTo>
                    <a:lnTo>
                      <a:pt x="1" y="1346"/>
                    </a:lnTo>
                    <a:cubicBezTo>
                      <a:pt x="39" y="1336"/>
                      <a:pt x="77" y="1317"/>
                      <a:pt x="115" y="1307"/>
                    </a:cubicBezTo>
                    <a:lnTo>
                      <a:pt x="4303" y="5495"/>
                    </a:lnTo>
                    <a:cubicBezTo>
                      <a:pt x="4294" y="5534"/>
                      <a:pt x="4274" y="5572"/>
                      <a:pt x="4265" y="5610"/>
                    </a:cubicBezTo>
                    <a:lnTo>
                      <a:pt x="5620" y="4255"/>
                    </a:lnTo>
                    <a:lnTo>
                      <a:pt x="5620" y="4255"/>
                    </a:lnTo>
                    <a:lnTo>
                      <a:pt x="5505" y="4303"/>
                    </a:lnTo>
                    <a:lnTo>
                      <a:pt x="1327" y="115"/>
                    </a:lnTo>
                    <a:cubicBezTo>
                      <a:pt x="1336" y="77"/>
                      <a:pt x="1346" y="39"/>
                      <a:pt x="1365" y="0"/>
                    </a:cubicBezTo>
                    <a:close/>
                  </a:path>
                </a:pathLst>
              </a:custGeom>
              <a:solidFill>
                <a:srgbClr val="9BAFBF"/>
              </a:solidFill>
              <a:ln>
                <a:noFill/>
              </a:ln>
            </p:spPr>
            <p:txBody>
              <a:bodyPr spcFirstLastPara="1" wrap="square" lIns="121900" tIns="121900" rIns="121900" bIns="121900" anchor="ctr" anchorCtr="0">
                <a:noAutofit/>
              </a:bodyPr>
              <a:lstStyle/>
              <a:p>
                <a:endParaRPr sz="2400" dirty="0"/>
              </a:p>
            </p:txBody>
          </p:sp>
          <p:sp>
            <p:nvSpPr>
              <p:cNvPr id="136" name="Google Shape;14249;p73">
                <a:extLst>
                  <a:ext uri="{FF2B5EF4-FFF2-40B4-BE49-F238E27FC236}">
                    <a16:creationId xmlns:a16="http://schemas.microsoft.com/office/drawing/2014/main" id="{CD3E7074-A1BA-4732-9B33-A5C8F71AB0E8}"/>
                  </a:ext>
                </a:extLst>
              </p:cNvPr>
              <p:cNvSpPr/>
              <p:nvPr/>
            </p:nvSpPr>
            <p:spPr>
              <a:xfrm>
                <a:off x="1787654" y="2492294"/>
                <a:ext cx="245065" cy="246767"/>
              </a:xfrm>
              <a:custGeom>
                <a:avLst/>
                <a:gdLst/>
                <a:ahLst/>
                <a:cxnLst/>
                <a:rect l="l" t="t" r="r" b="b"/>
                <a:pathLst>
                  <a:path w="9359" h="9424" extrusionOk="0">
                    <a:moveTo>
                      <a:pt x="6073" y="0"/>
                    </a:moveTo>
                    <a:cubicBezTo>
                      <a:pt x="5922" y="0"/>
                      <a:pt x="5772" y="60"/>
                      <a:pt x="5657" y="179"/>
                    </a:cubicBezTo>
                    <a:lnTo>
                      <a:pt x="2853" y="2984"/>
                    </a:lnTo>
                    <a:cubicBezTo>
                      <a:pt x="2557" y="3270"/>
                      <a:pt x="2557" y="3747"/>
                      <a:pt x="2853" y="4033"/>
                    </a:cubicBezTo>
                    <a:lnTo>
                      <a:pt x="2957" y="4148"/>
                    </a:lnTo>
                    <a:lnTo>
                      <a:pt x="0" y="7105"/>
                    </a:lnTo>
                    <a:lnTo>
                      <a:pt x="2318" y="9423"/>
                    </a:lnTo>
                    <a:lnTo>
                      <a:pt x="5266" y="6456"/>
                    </a:lnTo>
                    <a:cubicBezTo>
                      <a:pt x="5414" y="6604"/>
                      <a:pt x="5607" y="6678"/>
                      <a:pt x="5799" y="6678"/>
                    </a:cubicBezTo>
                    <a:cubicBezTo>
                      <a:pt x="5991" y="6678"/>
                      <a:pt x="6182" y="6604"/>
                      <a:pt x="6325" y="6456"/>
                    </a:cubicBezTo>
                    <a:lnTo>
                      <a:pt x="9130" y="3652"/>
                    </a:lnTo>
                    <a:cubicBezTo>
                      <a:pt x="9359" y="3423"/>
                      <a:pt x="9359" y="3041"/>
                      <a:pt x="9120" y="2812"/>
                    </a:cubicBezTo>
                    <a:lnTo>
                      <a:pt x="9101" y="2793"/>
                    </a:lnTo>
                    <a:cubicBezTo>
                      <a:pt x="8984" y="2676"/>
                      <a:pt x="8829" y="2616"/>
                      <a:pt x="8673" y="2616"/>
                    </a:cubicBezTo>
                    <a:cubicBezTo>
                      <a:pt x="8537" y="2616"/>
                      <a:pt x="8401" y="2662"/>
                      <a:pt x="8290" y="2755"/>
                    </a:cubicBezTo>
                    <a:cubicBezTo>
                      <a:pt x="8287" y="2758"/>
                      <a:pt x="8284" y="2761"/>
                      <a:pt x="8280" y="2764"/>
                    </a:cubicBezTo>
                    <a:lnTo>
                      <a:pt x="8280" y="2764"/>
                    </a:lnTo>
                    <a:cubicBezTo>
                      <a:pt x="8490" y="2525"/>
                      <a:pt x="8481" y="2173"/>
                      <a:pt x="8252" y="1944"/>
                    </a:cubicBezTo>
                    <a:lnTo>
                      <a:pt x="8224" y="1925"/>
                    </a:lnTo>
                    <a:cubicBezTo>
                      <a:pt x="8185" y="1877"/>
                      <a:pt x="8138" y="1839"/>
                      <a:pt x="8080" y="1811"/>
                    </a:cubicBezTo>
                    <a:cubicBezTo>
                      <a:pt x="7994" y="1767"/>
                      <a:pt x="7900" y="1746"/>
                      <a:pt x="7807" y="1746"/>
                    </a:cubicBezTo>
                    <a:cubicBezTo>
                      <a:pt x="7655" y="1746"/>
                      <a:pt x="7506" y="1803"/>
                      <a:pt x="7394" y="1915"/>
                    </a:cubicBezTo>
                    <a:cubicBezTo>
                      <a:pt x="7623" y="1677"/>
                      <a:pt x="7623" y="1305"/>
                      <a:pt x="7394" y="1066"/>
                    </a:cubicBezTo>
                    <a:lnTo>
                      <a:pt x="7365" y="1047"/>
                    </a:lnTo>
                    <a:cubicBezTo>
                      <a:pt x="7250" y="928"/>
                      <a:pt x="7098" y="868"/>
                      <a:pt x="6945" y="868"/>
                    </a:cubicBezTo>
                    <a:cubicBezTo>
                      <a:pt x="6793" y="868"/>
                      <a:pt x="6640" y="928"/>
                      <a:pt x="6525" y="1047"/>
                    </a:cubicBezTo>
                    <a:cubicBezTo>
                      <a:pt x="6754" y="809"/>
                      <a:pt x="6754" y="437"/>
                      <a:pt x="6525" y="198"/>
                    </a:cubicBezTo>
                    <a:lnTo>
                      <a:pt x="6497" y="179"/>
                    </a:lnTo>
                    <a:cubicBezTo>
                      <a:pt x="6378" y="60"/>
                      <a:pt x="6225" y="0"/>
                      <a:pt x="6073" y="0"/>
                    </a:cubicBezTo>
                    <a:close/>
                  </a:path>
                </a:pathLst>
              </a:custGeom>
              <a:solidFill>
                <a:srgbClr val="DFE5EA"/>
              </a:solidFill>
              <a:ln>
                <a:noFill/>
              </a:ln>
            </p:spPr>
            <p:txBody>
              <a:bodyPr spcFirstLastPara="1" wrap="square" lIns="121900" tIns="121900" rIns="121900" bIns="121900" anchor="ctr" anchorCtr="0">
                <a:noAutofit/>
              </a:bodyPr>
              <a:lstStyle/>
              <a:p>
                <a:endParaRPr sz="2400" dirty="0"/>
              </a:p>
            </p:txBody>
          </p:sp>
          <p:sp>
            <p:nvSpPr>
              <p:cNvPr id="137" name="Google Shape;14250;p73">
                <a:extLst>
                  <a:ext uri="{FF2B5EF4-FFF2-40B4-BE49-F238E27FC236}">
                    <a16:creationId xmlns:a16="http://schemas.microsoft.com/office/drawing/2014/main" id="{DA6A0E37-0315-4A08-BCDF-29BDC3314298}"/>
                  </a:ext>
                </a:extLst>
              </p:cNvPr>
              <p:cNvSpPr/>
              <p:nvPr/>
            </p:nvSpPr>
            <p:spPr>
              <a:xfrm>
                <a:off x="1806141" y="2613871"/>
                <a:ext cx="106442" cy="106442"/>
              </a:xfrm>
              <a:custGeom>
                <a:avLst/>
                <a:gdLst/>
                <a:ahLst/>
                <a:cxnLst/>
                <a:rect l="l" t="t" r="r" b="b"/>
                <a:pathLst>
                  <a:path w="4065" h="4065" extrusionOk="0">
                    <a:moveTo>
                      <a:pt x="1746" y="1"/>
                    </a:moveTo>
                    <a:lnTo>
                      <a:pt x="0" y="1747"/>
                    </a:lnTo>
                    <a:lnTo>
                      <a:pt x="2318" y="4065"/>
                    </a:lnTo>
                    <a:lnTo>
                      <a:pt x="4064" y="2310"/>
                    </a:lnTo>
                    <a:lnTo>
                      <a:pt x="1746" y="1"/>
                    </a:ln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138" name="Google Shape;14251;p73">
                <a:extLst>
                  <a:ext uri="{FF2B5EF4-FFF2-40B4-BE49-F238E27FC236}">
                    <a16:creationId xmlns:a16="http://schemas.microsoft.com/office/drawing/2014/main" id="{6388F6AB-1B1C-4698-8D9E-7DC8C441D1DC}"/>
                  </a:ext>
                </a:extLst>
              </p:cNvPr>
              <p:cNvSpPr/>
              <p:nvPr/>
            </p:nvSpPr>
            <p:spPr>
              <a:xfrm>
                <a:off x="1923790" y="2515075"/>
                <a:ext cx="52972" cy="46321"/>
              </a:xfrm>
              <a:custGeom>
                <a:avLst/>
                <a:gdLst/>
                <a:ahLst/>
                <a:cxnLst/>
                <a:rect l="l" t="t" r="r" b="b"/>
                <a:pathLst>
                  <a:path w="2023" h="1769" extrusionOk="0">
                    <a:moveTo>
                      <a:pt x="1741" y="1"/>
                    </a:moveTo>
                    <a:cubicBezTo>
                      <a:pt x="1588" y="1"/>
                      <a:pt x="1438" y="60"/>
                      <a:pt x="1326" y="177"/>
                    </a:cubicBezTo>
                    <a:lnTo>
                      <a:pt x="77" y="1408"/>
                    </a:lnTo>
                    <a:cubicBezTo>
                      <a:pt x="0" y="1494"/>
                      <a:pt x="0" y="1627"/>
                      <a:pt x="77" y="1704"/>
                    </a:cubicBezTo>
                    <a:cubicBezTo>
                      <a:pt x="120" y="1747"/>
                      <a:pt x="172" y="1768"/>
                      <a:pt x="225" y="1768"/>
                    </a:cubicBezTo>
                    <a:cubicBezTo>
                      <a:pt x="277" y="1768"/>
                      <a:pt x="329" y="1747"/>
                      <a:pt x="372" y="1704"/>
                    </a:cubicBezTo>
                    <a:lnTo>
                      <a:pt x="2023" y="72"/>
                    </a:lnTo>
                    <a:cubicBezTo>
                      <a:pt x="1934" y="24"/>
                      <a:pt x="1837" y="1"/>
                      <a:pt x="1741" y="1"/>
                    </a:cubicBez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139" name="Google Shape;14252;p73">
                <a:extLst>
                  <a:ext uri="{FF2B5EF4-FFF2-40B4-BE49-F238E27FC236}">
                    <a16:creationId xmlns:a16="http://schemas.microsoft.com/office/drawing/2014/main" id="{34260759-B17B-4FC4-AB7D-CBDBB6E39D73}"/>
                  </a:ext>
                </a:extLst>
              </p:cNvPr>
              <p:cNvSpPr/>
              <p:nvPr/>
            </p:nvSpPr>
            <p:spPr>
              <a:xfrm>
                <a:off x="1944215" y="2537882"/>
                <a:ext cx="55277" cy="46766"/>
              </a:xfrm>
              <a:custGeom>
                <a:avLst/>
                <a:gdLst/>
                <a:ahLst/>
                <a:cxnLst/>
                <a:rect l="l" t="t" r="r" b="b"/>
                <a:pathLst>
                  <a:path w="2111" h="1786" extrusionOk="0">
                    <a:moveTo>
                      <a:pt x="1839" y="0"/>
                    </a:moveTo>
                    <a:cubicBezTo>
                      <a:pt x="1686" y="0"/>
                      <a:pt x="1533" y="62"/>
                      <a:pt x="1415" y="174"/>
                    </a:cubicBezTo>
                    <a:lnTo>
                      <a:pt x="174" y="1415"/>
                    </a:lnTo>
                    <a:cubicBezTo>
                      <a:pt x="0" y="1567"/>
                      <a:pt x="146" y="1785"/>
                      <a:pt x="313" y="1785"/>
                    </a:cubicBezTo>
                    <a:cubicBezTo>
                      <a:pt x="367" y="1785"/>
                      <a:pt x="422" y="1763"/>
                      <a:pt x="470" y="1710"/>
                    </a:cubicBezTo>
                    <a:lnTo>
                      <a:pt x="2111" y="70"/>
                    </a:lnTo>
                    <a:cubicBezTo>
                      <a:pt x="2025" y="23"/>
                      <a:pt x="1932" y="0"/>
                      <a:pt x="1839" y="0"/>
                    </a:cubicBez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140" name="Google Shape;14253;p73">
                <a:extLst>
                  <a:ext uri="{FF2B5EF4-FFF2-40B4-BE49-F238E27FC236}">
                    <a16:creationId xmlns:a16="http://schemas.microsoft.com/office/drawing/2014/main" id="{8B39E3ED-7E25-4A56-ACE8-F34F94352251}"/>
                  </a:ext>
                </a:extLst>
              </p:cNvPr>
              <p:cNvSpPr/>
              <p:nvPr/>
            </p:nvSpPr>
            <p:spPr>
              <a:xfrm>
                <a:off x="1968252" y="2560611"/>
                <a:ext cx="53993" cy="46243"/>
              </a:xfrm>
              <a:custGeom>
                <a:avLst/>
                <a:gdLst/>
                <a:ahLst/>
                <a:cxnLst/>
                <a:rect l="l" t="t" r="r" b="b"/>
                <a:pathLst>
                  <a:path w="2062" h="1766" extrusionOk="0">
                    <a:moveTo>
                      <a:pt x="1790" y="0"/>
                    </a:moveTo>
                    <a:cubicBezTo>
                      <a:pt x="1653" y="0"/>
                      <a:pt x="1516" y="50"/>
                      <a:pt x="1403" y="146"/>
                    </a:cubicBezTo>
                    <a:lnTo>
                      <a:pt x="134" y="1415"/>
                    </a:lnTo>
                    <a:cubicBezTo>
                      <a:pt x="1" y="1570"/>
                      <a:pt x="132" y="1766"/>
                      <a:pt x="290" y="1766"/>
                    </a:cubicBezTo>
                    <a:cubicBezTo>
                      <a:pt x="336" y="1766"/>
                      <a:pt x="385" y="1749"/>
                      <a:pt x="430" y="1711"/>
                    </a:cubicBezTo>
                    <a:lnTo>
                      <a:pt x="2061" y="70"/>
                    </a:lnTo>
                    <a:cubicBezTo>
                      <a:pt x="1976" y="23"/>
                      <a:pt x="1883" y="0"/>
                      <a:pt x="1790" y="0"/>
                    </a:cubicBezTo>
                    <a:close/>
                  </a:path>
                </a:pathLst>
              </a:custGeom>
              <a:solidFill>
                <a:srgbClr val="B5C4D0"/>
              </a:solidFill>
              <a:ln>
                <a:noFill/>
              </a:ln>
            </p:spPr>
            <p:txBody>
              <a:bodyPr spcFirstLastPara="1" wrap="square" lIns="121900" tIns="121900" rIns="121900" bIns="121900" anchor="ctr" anchorCtr="0">
                <a:noAutofit/>
              </a:bodyPr>
              <a:lstStyle/>
              <a:p>
                <a:endParaRPr sz="2400" dirty="0"/>
              </a:p>
            </p:txBody>
          </p:sp>
          <p:sp>
            <p:nvSpPr>
              <p:cNvPr id="141" name="Google Shape;14254;p73">
                <a:extLst>
                  <a:ext uri="{FF2B5EF4-FFF2-40B4-BE49-F238E27FC236}">
                    <a16:creationId xmlns:a16="http://schemas.microsoft.com/office/drawing/2014/main" id="{C92B6519-6057-4996-A4B5-573E69877DFC}"/>
                  </a:ext>
                </a:extLst>
              </p:cNvPr>
              <p:cNvSpPr/>
              <p:nvPr/>
            </p:nvSpPr>
            <p:spPr>
              <a:xfrm>
                <a:off x="1792630" y="2614945"/>
                <a:ext cx="116707" cy="115869"/>
              </a:xfrm>
              <a:custGeom>
                <a:avLst/>
                <a:gdLst/>
                <a:ahLst/>
                <a:cxnLst/>
                <a:rect l="l" t="t" r="r" b="b"/>
                <a:pathLst>
                  <a:path w="4457" h="4425" extrusionOk="0">
                    <a:moveTo>
                      <a:pt x="1122" y="0"/>
                    </a:moveTo>
                    <a:cubicBezTo>
                      <a:pt x="1065" y="0"/>
                      <a:pt x="1007" y="22"/>
                      <a:pt x="964" y="65"/>
                    </a:cubicBezTo>
                    <a:lnTo>
                      <a:pt x="1" y="1028"/>
                    </a:lnTo>
                    <a:lnTo>
                      <a:pt x="3407" y="4425"/>
                    </a:lnTo>
                    <a:lnTo>
                      <a:pt x="4370" y="3471"/>
                    </a:lnTo>
                    <a:cubicBezTo>
                      <a:pt x="4456" y="3375"/>
                      <a:pt x="4456" y="3242"/>
                      <a:pt x="4370" y="3156"/>
                    </a:cubicBezTo>
                    <a:lnTo>
                      <a:pt x="1279" y="65"/>
                    </a:lnTo>
                    <a:cubicBezTo>
                      <a:pt x="1236" y="22"/>
                      <a:pt x="1179" y="0"/>
                      <a:pt x="1122" y="0"/>
                    </a:cubicBezTo>
                    <a:close/>
                  </a:path>
                </a:pathLst>
              </a:custGeom>
              <a:solidFill>
                <a:srgbClr val="EBEFF2"/>
              </a:solidFill>
              <a:ln>
                <a:noFill/>
              </a:ln>
            </p:spPr>
            <p:txBody>
              <a:bodyPr spcFirstLastPara="1" wrap="square" lIns="121900" tIns="121900" rIns="121900" bIns="121900" anchor="ctr" anchorCtr="0">
                <a:noAutofit/>
              </a:bodyPr>
              <a:lstStyle/>
              <a:p>
                <a:endParaRPr sz="2400" dirty="0"/>
              </a:p>
            </p:txBody>
          </p:sp>
          <p:sp>
            <p:nvSpPr>
              <p:cNvPr id="142" name="Google Shape;14255;p73">
                <a:extLst>
                  <a:ext uri="{FF2B5EF4-FFF2-40B4-BE49-F238E27FC236}">
                    <a16:creationId xmlns:a16="http://schemas.microsoft.com/office/drawing/2014/main" id="{C4055E74-6D6B-4DEC-BF8C-30CFC587DF33}"/>
                  </a:ext>
                </a:extLst>
              </p:cNvPr>
              <p:cNvSpPr/>
              <p:nvPr/>
            </p:nvSpPr>
            <p:spPr>
              <a:xfrm>
                <a:off x="1750184" y="2637621"/>
                <a:ext cx="135900" cy="135350"/>
              </a:xfrm>
              <a:custGeom>
                <a:avLst/>
                <a:gdLst/>
                <a:ahLst/>
                <a:cxnLst/>
                <a:rect l="l" t="t" r="r" b="b"/>
                <a:pathLst>
                  <a:path w="5190" h="5169" extrusionOk="0">
                    <a:moveTo>
                      <a:pt x="1784" y="0"/>
                    </a:moveTo>
                    <a:lnTo>
                      <a:pt x="86" y="1698"/>
                    </a:lnTo>
                    <a:cubicBezTo>
                      <a:pt x="0" y="1784"/>
                      <a:pt x="0" y="1927"/>
                      <a:pt x="86" y="2013"/>
                    </a:cubicBezTo>
                    <a:lnTo>
                      <a:pt x="3177" y="5104"/>
                    </a:lnTo>
                    <a:cubicBezTo>
                      <a:pt x="3220" y="5147"/>
                      <a:pt x="3277" y="5168"/>
                      <a:pt x="3334" y="5168"/>
                    </a:cubicBezTo>
                    <a:cubicBezTo>
                      <a:pt x="3392" y="5168"/>
                      <a:pt x="3449" y="5147"/>
                      <a:pt x="3492" y="5104"/>
                    </a:cubicBezTo>
                    <a:lnTo>
                      <a:pt x="5190" y="3396"/>
                    </a:lnTo>
                    <a:lnTo>
                      <a:pt x="1784" y="0"/>
                    </a:lnTo>
                    <a:close/>
                  </a:path>
                </a:pathLst>
              </a:custGeom>
              <a:solidFill>
                <a:srgbClr val="53687D"/>
              </a:solidFill>
              <a:ln>
                <a:noFill/>
              </a:ln>
            </p:spPr>
            <p:txBody>
              <a:bodyPr spcFirstLastPara="1" wrap="square" lIns="121900" tIns="121900" rIns="121900" bIns="121900" anchor="ctr" anchorCtr="0">
                <a:noAutofit/>
              </a:bodyPr>
              <a:lstStyle/>
              <a:p>
                <a:endParaRPr sz="2400" dirty="0"/>
              </a:p>
            </p:txBody>
          </p:sp>
          <p:sp>
            <p:nvSpPr>
              <p:cNvPr id="143" name="Google Shape;14256;p73">
                <a:extLst>
                  <a:ext uri="{FF2B5EF4-FFF2-40B4-BE49-F238E27FC236}">
                    <a16:creationId xmlns:a16="http://schemas.microsoft.com/office/drawing/2014/main" id="{5A01BE97-04D4-43B0-8BBC-445F09B39854}"/>
                  </a:ext>
                </a:extLst>
              </p:cNvPr>
              <p:cNvSpPr/>
              <p:nvPr/>
            </p:nvSpPr>
            <p:spPr>
              <a:xfrm>
                <a:off x="1750184" y="2665586"/>
                <a:ext cx="107673" cy="107385"/>
              </a:xfrm>
              <a:custGeom>
                <a:avLst/>
                <a:gdLst/>
                <a:ahLst/>
                <a:cxnLst/>
                <a:rect l="l" t="t" r="r" b="b"/>
                <a:pathLst>
                  <a:path w="4112" h="4101" extrusionOk="0">
                    <a:moveTo>
                      <a:pt x="716" y="1"/>
                    </a:moveTo>
                    <a:lnTo>
                      <a:pt x="86" y="630"/>
                    </a:lnTo>
                    <a:cubicBezTo>
                      <a:pt x="0" y="716"/>
                      <a:pt x="0" y="859"/>
                      <a:pt x="86" y="945"/>
                    </a:cubicBezTo>
                    <a:lnTo>
                      <a:pt x="3177" y="4036"/>
                    </a:lnTo>
                    <a:cubicBezTo>
                      <a:pt x="3220" y="4079"/>
                      <a:pt x="3277" y="4100"/>
                      <a:pt x="3334" y="4100"/>
                    </a:cubicBezTo>
                    <a:cubicBezTo>
                      <a:pt x="3392" y="4100"/>
                      <a:pt x="3449" y="4079"/>
                      <a:pt x="3492" y="4036"/>
                    </a:cubicBezTo>
                    <a:lnTo>
                      <a:pt x="4112" y="3406"/>
                    </a:lnTo>
                    <a:lnTo>
                      <a:pt x="716" y="1"/>
                    </a:lnTo>
                    <a:close/>
                  </a:path>
                </a:pathLst>
              </a:custGeom>
              <a:solidFill>
                <a:srgbClr val="395169"/>
              </a:solidFill>
              <a:ln>
                <a:noFill/>
              </a:ln>
            </p:spPr>
            <p:txBody>
              <a:bodyPr spcFirstLastPara="1" wrap="square" lIns="121900" tIns="121900" rIns="121900" bIns="121900" anchor="ctr" anchorCtr="0">
                <a:noAutofit/>
              </a:bodyPr>
              <a:lstStyle/>
              <a:p>
                <a:endParaRPr sz="2400" dirty="0"/>
              </a:p>
            </p:txBody>
          </p:sp>
        </p:grpSp>
      </p:grpSp>
      <p:grpSp>
        <p:nvGrpSpPr>
          <p:cNvPr id="6" name="Gruppo 5">
            <a:extLst>
              <a:ext uri="{FF2B5EF4-FFF2-40B4-BE49-F238E27FC236}">
                <a16:creationId xmlns:a16="http://schemas.microsoft.com/office/drawing/2014/main" id="{0BC92518-2F0B-4EC3-AB48-E38F4AA1F704}"/>
              </a:ext>
            </a:extLst>
          </p:cNvPr>
          <p:cNvGrpSpPr/>
          <p:nvPr/>
        </p:nvGrpSpPr>
        <p:grpSpPr>
          <a:xfrm>
            <a:off x="2453299" y="4254758"/>
            <a:ext cx="3016497" cy="1262555"/>
            <a:chOff x="2453299" y="4254758"/>
            <a:chExt cx="3016497" cy="1262555"/>
          </a:xfrm>
        </p:grpSpPr>
        <p:sp>
          <p:nvSpPr>
            <p:cNvPr id="231" name="Freeform 6">
              <a:extLst>
                <a:ext uri="{FF2B5EF4-FFF2-40B4-BE49-F238E27FC236}">
                  <a16:creationId xmlns:a16="http://schemas.microsoft.com/office/drawing/2014/main" id="{D9D277E5-D512-4C6E-BFD2-EB67CE9B9DDD}"/>
                </a:ext>
              </a:extLst>
            </p:cNvPr>
            <p:cNvSpPr>
              <a:spLocks/>
            </p:cNvSpPr>
            <p:nvPr/>
          </p:nvSpPr>
          <p:spPr bwMode="auto">
            <a:xfrm>
              <a:off x="2453299" y="4254758"/>
              <a:ext cx="1302008" cy="1262555"/>
            </a:xfrm>
            <a:custGeom>
              <a:avLst/>
              <a:gdLst>
                <a:gd name="T0" fmla="*/ 479 w 486"/>
                <a:gd name="T1" fmla="*/ 244 h 483"/>
                <a:gd name="T2" fmla="*/ 241 w 486"/>
                <a:gd name="T3" fmla="*/ 481 h 483"/>
                <a:gd name="T4" fmla="*/ 1 w 486"/>
                <a:gd name="T5" fmla="*/ 240 h 483"/>
                <a:gd name="T6" fmla="*/ 238 w 486"/>
                <a:gd name="T7" fmla="*/ 1 h 483"/>
                <a:gd name="T8" fmla="*/ 479 w 486"/>
                <a:gd name="T9" fmla="*/ 244 h 483"/>
              </a:gdLst>
              <a:ahLst/>
              <a:cxnLst>
                <a:cxn ang="0">
                  <a:pos x="T0" y="T1"/>
                </a:cxn>
                <a:cxn ang="0">
                  <a:pos x="T2" y="T3"/>
                </a:cxn>
                <a:cxn ang="0">
                  <a:pos x="T4" y="T5"/>
                </a:cxn>
                <a:cxn ang="0">
                  <a:pos x="T6" y="T7"/>
                </a:cxn>
                <a:cxn ang="0">
                  <a:pos x="T8" y="T9"/>
                </a:cxn>
              </a:cxnLst>
              <a:rect l="0" t="0" r="r" b="b"/>
              <a:pathLst>
                <a:path w="486" h="483">
                  <a:moveTo>
                    <a:pt x="479" y="244"/>
                  </a:moveTo>
                  <a:cubicBezTo>
                    <a:pt x="479" y="371"/>
                    <a:pt x="366" y="483"/>
                    <a:pt x="241" y="481"/>
                  </a:cubicBezTo>
                  <a:cubicBezTo>
                    <a:pt x="109" y="478"/>
                    <a:pt x="0" y="369"/>
                    <a:pt x="1" y="240"/>
                  </a:cubicBezTo>
                  <a:cubicBezTo>
                    <a:pt x="1" y="113"/>
                    <a:pt x="111" y="2"/>
                    <a:pt x="238" y="1"/>
                  </a:cubicBezTo>
                  <a:cubicBezTo>
                    <a:pt x="368" y="0"/>
                    <a:pt x="486" y="118"/>
                    <a:pt x="479" y="244"/>
                  </a:cubicBezTo>
                  <a:close/>
                </a:path>
              </a:pathLst>
            </a:custGeom>
            <a:solidFill>
              <a:srgbClr val="FFBD47"/>
            </a:solidFill>
            <a:ln>
              <a:noFill/>
            </a:ln>
          </p:spPr>
          <p:txBody>
            <a:bodyPr vert="horz" wrap="square" lIns="91440" tIns="45720" rIns="91440" bIns="45720" numCol="1" anchor="t" anchorCtr="0" compatLnSpc="1">
              <a:prstTxWarp prst="textNoShape">
                <a:avLst/>
              </a:prstTxWarp>
            </a:bodyPr>
            <a:lstStyle/>
            <a:p>
              <a:pPr defTabSz="914354">
                <a:defRPr/>
              </a:pPr>
              <a:endParaRPr lang="en-US" sz="1400" dirty="0">
                <a:latin typeface="Calibri" panose="020F0502020204030204"/>
              </a:endParaRPr>
            </a:p>
          </p:txBody>
        </p:sp>
        <p:sp>
          <p:nvSpPr>
            <p:cNvPr id="83" name="TextBox 45">
              <a:extLst>
                <a:ext uri="{FF2B5EF4-FFF2-40B4-BE49-F238E27FC236}">
                  <a16:creationId xmlns:a16="http://schemas.microsoft.com/office/drawing/2014/main" id="{5371AE6A-251C-4A84-9FFD-D69BCFC01FB2}"/>
                </a:ext>
              </a:extLst>
            </p:cNvPr>
            <p:cNvSpPr txBox="1"/>
            <p:nvPr/>
          </p:nvSpPr>
          <p:spPr>
            <a:xfrm>
              <a:off x="3570859" y="4425808"/>
              <a:ext cx="1898937" cy="800219"/>
            </a:xfrm>
            <a:prstGeom prst="rect">
              <a:avLst/>
            </a:prstGeom>
            <a:noFill/>
          </p:spPr>
          <p:txBody>
            <a:bodyPr wrap="square" rtlCol="0">
              <a:spAutoFit/>
            </a:bodyPr>
            <a:lstStyle/>
            <a:p>
              <a:pPr algn="ctr" defTabSz="914354">
                <a:defRPr/>
              </a:pPr>
              <a:r>
                <a:rPr lang="en-GB" sz="2000" dirty="0">
                  <a:latin typeface="Josefin Sans" panose="020B0604020202020204" charset="0"/>
                  <a:ea typeface="Noto Sans" panose="020B0502040504020204" pitchFamily="34"/>
                  <a:cs typeface="Noto Sans" panose="020B0502040504020204" pitchFamily="34"/>
                </a:rPr>
                <a:t>Usabilità</a:t>
              </a:r>
            </a:p>
            <a:p>
              <a:pPr algn="ctr" defTabSz="914354">
                <a:defRPr/>
              </a:pPr>
              <a:r>
                <a:rPr lang="en-GB"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Semplicità</a:t>
              </a:r>
            </a:p>
            <a:p>
              <a:pPr algn="ctr" defTabSz="914354">
                <a:defRPr/>
              </a:pPr>
              <a:r>
                <a:rPr lang="en-GB"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Interfaccia grafica</a:t>
              </a:r>
            </a:p>
          </p:txBody>
        </p:sp>
        <p:grpSp>
          <p:nvGrpSpPr>
            <p:cNvPr id="144" name="Google Shape;19231;p76">
              <a:extLst>
                <a:ext uri="{FF2B5EF4-FFF2-40B4-BE49-F238E27FC236}">
                  <a16:creationId xmlns:a16="http://schemas.microsoft.com/office/drawing/2014/main" id="{E8B44E57-6593-4779-ACAF-92B2A4883E60}"/>
                </a:ext>
              </a:extLst>
            </p:cNvPr>
            <p:cNvGrpSpPr/>
            <p:nvPr/>
          </p:nvGrpSpPr>
          <p:grpSpPr>
            <a:xfrm>
              <a:off x="2621352" y="4465700"/>
              <a:ext cx="935543" cy="791752"/>
              <a:chOff x="2273307" y="3378754"/>
              <a:chExt cx="375818" cy="313374"/>
            </a:xfrm>
          </p:grpSpPr>
          <p:sp>
            <p:nvSpPr>
              <p:cNvPr id="145" name="Google Shape;19232;p76">
                <a:extLst>
                  <a:ext uri="{FF2B5EF4-FFF2-40B4-BE49-F238E27FC236}">
                    <a16:creationId xmlns:a16="http://schemas.microsoft.com/office/drawing/2014/main" id="{DDFDD222-5D86-405D-AD02-06337A6057AB}"/>
                  </a:ext>
                </a:extLst>
              </p:cNvPr>
              <p:cNvSpPr/>
              <p:nvPr/>
            </p:nvSpPr>
            <p:spPr>
              <a:xfrm>
                <a:off x="2448528" y="3429087"/>
                <a:ext cx="25009" cy="25009"/>
              </a:xfrm>
              <a:custGeom>
                <a:avLst/>
                <a:gdLst/>
                <a:ahLst/>
                <a:cxnLst/>
                <a:rect l="l" t="t" r="r" b="b"/>
                <a:pathLst>
                  <a:path w="954" h="954" extrusionOk="0">
                    <a:moveTo>
                      <a:pt x="0" y="1"/>
                    </a:moveTo>
                    <a:lnTo>
                      <a:pt x="0" y="953"/>
                    </a:lnTo>
                    <a:lnTo>
                      <a:pt x="953" y="953"/>
                    </a:lnTo>
                    <a:lnTo>
                      <a:pt x="953" y="1"/>
                    </a:ln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46" name="Google Shape;19233;p76">
                <a:extLst>
                  <a:ext uri="{FF2B5EF4-FFF2-40B4-BE49-F238E27FC236}">
                    <a16:creationId xmlns:a16="http://schemas.microsoft.com/office/drawing/2014/main" id="{D457F62E-C5CA-49D2-B52F-EB85BF79C5A0}"/>
                  </a:ext>
                </a:extLst>
              </p:cNvPr>
              <p:cNvSpPr/>
              <p:nvPr/>
            </p:nvSpPr>
            <p:spPr>
              <a:xfrm>
                <a:off x="2447401" y="3429087"/>
                <a:ext cx="27631" cy="18849"/>
              </a:xfrm>
              <a:custGeom>
                <a:avLst/>
                <a:gdLst/>
                <a:ahLst/>
                <a:cxnLst/>
                <a:rect l="l" t="t" r="r" b="b"/>
                <a:pathLst>
                  <a:path w="1054" h="719" extrusionOk="0">
                    <a:moveTo>
                      <a:pt x="43" y="1"/>
                    </a:moveTo>
                    <a:lnTo>
                      <a:pt x="43" y="477"/>
                    </a:lnTo>
                    <a:cubicBezTo>
                      <a:pt x="43" y="520"/>
                      <a:pt x="29" y="578"/>
                      <a:pt x="0" y="621"/>
                    </a:cubicBezTo>
                    <a:cubicBezTo>
                      <a:pt x="166" y="686"/>
                      <a:pt x="343" y="719"/>
                      <a:pt x="522" y="719"/>
                    </a:cubicBezTo>
                    <a:cubicBezTo>
                      <a:pt x="700" y="719"/>
                      <a:pt x="881" y="686"/>
                      <a:pt x="1054" y="621"/>
                    </a:cubicBezTo>
                    <a:cubicBezTo>
                      <a:pt x="1025" y="578"/>
                      <a:pt x="996" y="520"/>
                      <a:pt x="996" y="477"/>
                    </a:cubicBezTo>
                    <a:lnTo>
                      <a:pt x="996" y="1"/>
                    </a:ln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147" name="Google Shape;19234;p76">
                <a:extLst>
                  <a:ext uri="{FF2B5EF4-FFF2-40B4-BE49-F238E27FC236}">
                    <a16:creationId xmlns:a16="http://schemas.microsoft.com/office/drawing/2014/main" id="{D1DA55B4-A233-4ADD-9F88-D7BCF599CCD7}"/>
                  </a:ext>
                </a:extLst>
              </p:cNvPr>
              <p:cNvSpPr/>
              <p:nvPr/>
            </p:nvSpPr>
            <p:spPr>
              <a:xfrm>
                <a:off x="2423545" y="3448774"/>
                <a:ext cx="74949" cy="93116"/>
              </a:xfrm>
              <a:custGeom>
                <a:avLst/>
                <a:gdLst/>
                <a:ahLst/>
                <a:cxnLst/>
                <a:rect l="l" t="t" r="r" b="b"/>
                <a:pathLst>
                  <a:path w="2859" h="3552" extrusionOk="0">
                    <a:moveTo>
                      <a:pt x="708" y="0"/>
                    </a:moveTo>
                    <a:lnTo>
                      <a:pt x="275" y="217"/>
                    </a:lnTo>
                    <a:cubicBezTo>
                      <a:pt x="102" y="303"/>
                      <a:pt x="1" y="462"/>
                      <a:pt x="1" y="650"/>
                    </a:cubicBezTo>
                    <a:lnTo>
                      <a:pt x="1" y="2036"/>
                    </a:lnTo>
                    <a:cubicBezTo>
                      <a:pt x="1" y="2555"/>
                      <a:pt x="160" y="3060"/>
                      <a:pt x="448" y="3493"/>
                    </a:cubicBezTo>
                    <a:lnTo>
                      <a:pt x="477" y="3551"/>
                    </a:lnTo>
                    <a:lnTo>
                      <a:pt x="2383" y="3551"/>
                    </a:lnTo>
                    <a:lnTo>
                      <a:pt x="2426" y="3493"/>
                    </a:lnTo>
                    <a:cubicBezTo>
                      <a:pt x="2700" y="3060"/>
                      <a:pt x="2859" y="2555"/>
                      <a:pt x="2859" y="2036"/>
                    </a:cubicBezTo>
                    <a:lnTo>
                      <a:pt x="2859" y="650"/>
                    </a:lnTo>
                    <a:cubicBezTo>
                      <a:pt x="2859" y="462"/>
                      <a:pt x="2758" y="303"/>
                      <a:pt x="2599" y="217"/>
                    </a:cubicBezTo>
                    <a:lnTo>
                      <a:pt x="2166" y="0"/>
                    </a:lnTo>
                    <a:cubicBezTo>
                      <a:pt x="2013" y="191"/>
                      <a:pt x="1557" y="202"/>
                      <a:pt x="1452" y="202"/>
                    </a:cubicBezTo>
                    <a:cubicBezTo>
                      <a:pt x="1438" y="202"/>
                      <a:pt x="1430" y="202"/>
                      <a:pt x="1430" y="202"/>
                    </a:cubicBezTo>
                    <a:cubicBezTo>
                      <a:pt x="1430" y="202"/>
                      <a:pt x="1422" y="202"/>
                      <a:pt x="1409" y="202"/>
                    </a:cubicBezTo>
                    <a:cubicBezTo>
                      <a:pt x="1306" y="202"/>
                      <a:pt x="861" y="191"/>
                      <a:pt x="708" y="0"/>
                    </a:cubicBezTo>
                    <a:close/>
                  </a:path>
                </a:pathLst>
              </a:custGeom>
              <a:solidFill>
                <a:srgbClr val="EFF1F3"/>
              </a:solidFill>
              <a:ln>
                <a:noFill/>
              </a:ln>
            </p:spPr>
            <p:txBody>
              <a:bodyPr spcFirstLastPara="1" wrap="square" lIns="121900" tIns="121900" rIns="121900" bIns="121900" anchor="ctr" anchorCtr="0">
                <a:noAutofit/>
              </a:bodyPr>
              <a:lstStyle/>
              <a:p>
                <a:endParaRPr sz="2400" dirty="0"/>
              </a:p>
            </p:txBody>
          </p:sp>
          <p:sp>
            <p:nvSpPr>
              <p:cNvPr id="148" name="Google Shape;19235;p76">
                <a:extLst>
                  <a:ext uri="{FF2B5EF4-FFF2-40B4-BE49-F238E27FC236}">
                    <a16:creationId xmlns:a16="http://schemas.microsoft.com/office/drawing/2014/main" id="{87CAFD5B-1DB8-411D-9281-DBA44729EF8F}"/>
                  </a:ext>
                </a:extLst>
              </p:cNvPr>
              <p:cNvSpPr/>
              <p:nvPr/>
            </p:nvSpPr>
            <p:spPr>
              <a:xfrm>
                <a:off x="2436050" y="3541864"/>
                <a:ext cx="50359" cy="106354"/>
              </a:xfrm>
              <a:custGeom>
                <a:avLst/>
                <a:gdLst/>
                <a:ahLst/>
                <a:cxnLst/>
                <a:rect l="l" t="t" r="r" b="b"/>
                <a:pathLst>
                  <a:path w="1921" h="4057" extrusionOk="0">
                    <a:moveTo>
                      <a:pt x="0" y="0"/>
                    </a:moveTo>
                    <a:lnTo>
                      <a:pt x="0" y="4057"/>
                    </a:lnTo>
                    <a:lnTo>
                      <a:pt x="1920" y="4057"/>
                    </a:lnTo>
                    <a:lnTo>
                      <a:pt x="1920" y="0"/>
                    </a:lnTo>
                    <a:close/>
                  </a:path>
                </a:pathLst>
              </a:custGeom>
              <a:solidFill>
                <a:srgbClr val="D1DBE2"/>
              </a:solidFill>
              <a:ln>
                <a:noFill/>
              </a:ln>
            </p:spPr>
            <p:txBody>
              <a:bodyPr spcFirstLastPara="1" wrap="square" lIns="121900" tIns="121900" rIns="121900" bIns="121900" anchor="ctr" anchorCtr="0">
                <a:noAutofit/>
              </a:bodyPr>
              <a:lstStyle/>
              <a:p>
                <a:endParaRPr sz="2400" dirty="0"/>
              </a:p>
            </p:txBody>
          </p:sp>
          <p:sp>
            <p:nvSpPr>
              <p:cNvPr id="149" name="Google Shape;19236;p76">
                <a:extLst>
                  <a:ext uri="{FF2B5EF4-FFF2-40B4-BE49-F238E27FC236}">
                    <a16:creationId xmlns:a16="http://schemas.microsoft.com/office/drawing/2014/main" id="{05E11DFD-24E9-4DA1-B93C-69A9152C9C07}"/>
                  </a:ext>
                </a:extLst>
              </p:cNvPr>
              <p:cNvSpPr/>
              <p:nvPr/>
            </p:nvSpPr>
            <p:spPr>
              <a:xfrm>
                <a:off x="2423545" y="3458972"/>
                <a:ext cx="12531" cy="82918"/>
              </a:xfrm>
              <a:custGeom>
                <a:avLst/>
                <a:gdLst/>
                <a:ahLst/>
                <a:cxnLst/>
                <a:rect l="l" t="t" r="r" b="b"/>
                <a:pathLst>
                  <a:path w="478" h="3163" extrusionOk="0">
                    <a:moveTo>
                      <a:pt x="73" y="1"/>
                    </a:moveTo>
                    <a:cubicBezTo>
                      <a:pt x="30" y="73"/>
                      <a:pt x="1" y="174"/>
                      <a:pt x="1" y="261"/>
                    </a:cubicBezTo>
                    <a:lnTo>
                      <a:pt x="1" y="1647"/>
                    </a:lnTo>
                    <a:cubicBezTo>
                      <a:pt x="1" y="2166"/>
                      <a:pt x="160" y="2671"/>
                      <a:pt x="448" y="3104"/>
                    </a:cubicBezTo>
                    <a:lnTo>
                      <a:pt x="477" y="3162"/>
                    </a:lnTo>
                    <a:lnTo>
                      <a:pt x="477" y="549"/>
                    </a:lnTo>
                    <a:cubicBezTo>
                      <a:pt x="477" y="391"/>
                      <a:pt x="405" y="261"/>
                      <a:pt x="289" y="160"/>
                    </a:cubicBezTo>
                    <a:lnTo>
                      <a:pt x="73" y="1"/>
                    </a:lnTo>
                    <a:close/>
                  </a:path>
                </a:pathLst>
              </a:custGeom>
              <a:solidFill>
                <a:srgbClr val="E9EDF1"/>
              </a:solidFill>
              <a:ln>
                <a:noFill/>
              </a:ln>
            </p:spPr>
            <p:txBody>
              <a:bodyPr spcFirstLastPara="1" wrap="square" lIns="121900" tIns="121900" rIns="121900" bIns="121900" anchor="ctr" anchorCtr="0">
                <a:noAutofit/>
              </a:bodyPr>
              <a:lstStyle/>
              <a:p>
                <a:endParaRPr sz="2400" dirty="0"/>
              </a:p>
            </p:txBody>
          </p:sp>
          <p:sp>
            <p:nvSpPr>
              <p:cNvPr id="150" name="Google Shape;19237;p76">
                <a:extLst>
                  <a:ext uri="{FF2B5EF4-FFF2-40B4-BE49-F238E27FC236}">
                    <a16:creationId xmlns:a16="http://schemas.microsoft.com/office/drawing/2014/main" id="{2DF93BD3-CE57-4B5D-98BA-5218BDD92530}"/>
                  </a:ext>
                </a:extLst>
              </p:cNvPr>
              <p:cNvSpPr/>
              <p:nvPr/>
            </p:nvSpPr>
            <p:spPr>
              <a:xfrm>
                <a:off x="2485989" y="3458972"/>
                <a:ext cx="12505" cy="82918"/>
              </a:xfrm>
              <a:custGeom>
                <a:avLst/>
                <a:gdLst/>
                <a:ahLst/>
                <a:cxnLst/>
                <a:rect l="l" t="t" r="r" b="b"/>
                <a:pathLst>
                  <a:path w="477" h="3163" extrusionOk="0">
                    <a:moveTo>
                      <a:pt x="405" y="1"/>
                    </a:moveTo>
                    <a:lnTo>
                      <a:pt x="188" y="160"/>
                    </a:lnTo>
                    <a:cubicBezTo>
                      <a:pt x="73" y="261"/>
                      <a:pt x="1" y="391"/>
                      <a:pt x="1" y="549"/>
                    </a:cubicBezTo>
                    <a:lnTo>
                      <a:pt x="1" y="3162"/>
                    </a:lnTo>
                    <a:lnTo>
                      <a:pt x="44" y="3104"/>
                    </a:lnTo>
                    <a:cubicBezTo>
                      <a:pt x="318" y="2671"/>
                      <a:pt x="477" y="2166"/>
                      <a:pt x="477" y="1647"/>
                    </a:cubicBezTo>
                    <a:lnTo>
                      <a:pt x="477" y="261"/>
                    </a:lnTo>
                    <a:cubicBezTo>
                      <a:pt x="477" y="174"/>
                      <a:pt x="448" y="73"/>
                      <a:pt x="405" y="1"/>
                    </a:cubicBezTo>
                    <a:close/>
                  </a:path>
                </a:pathLst>
              </a:custGeom>
              <a:solidFill>
                <a:srgbClr val="E9EDF1"/>
              </a:solidFill>
              <a:ln>
                <a:noFill/>
              </a:ln>
            </p:spPr>
            <p:txBody>
              <a:bodyPr spcFirstLastPara="1" wrap="square" lIns="121900" tIns="121900" rIns="121900" bIns="121900" anchor="ctr" anchorCtr="0">
                <a:noAutofit/>
              </a:bodyPr>
              <a:lstStyle/>
              <a:p>
                <a:endParaRPr sz="2400" dirty="0"/>
              </a:p>
            </p:txBody>
          </p:sp>
          <p:sp>
            <p:nvSpPr>
              <p:cNvPr id="151" name="Google Shape;19238;p76">
                <a:extLst>
                  <a:ext uri="{FF2B5EF4-FFF2-40B4-BE49-F238E27FC236}">
                    <a16:creationId xmlns:a16="http://schemas.microsoft.com/office/drawing/2014/main" id="{509177C7-4DE7-4933-A7C9-D60A3D6AAF36}"/>
                  </a:ext>
                </a:extLst>
              </p:cNvPr>
              <p:cNvSpPr/>
              <p:nvPr/>
            </p:nvSpPr>
            <p:spPr>
              <a:xfrm>
                <a:off x="2442105" y="3441670"/>
                <a:ext cx="38248" cy="100220"/>
              </a:xfrm>
              <a:custGeom>
                <a:avLst/>
                <a:gdLst/>
                <a:ahLst/>
                <a:cxnLst/>
                <a:rect l="l" t="t" r="r" b="b"/>
                <a:pathLst>
                  <a:path w="1459" h="3823" extrusionOk="0">
                    <a:moveTo>
                      <a:pt x="231" y="0"/>
                    </a:moveTo>
                    <a:cubicBezTo>
                      <a:pt x="220" y="0"/>
                      <a:pt x="209" y="4"/>
                      <a:pt x="202" y="11"/>
                    </a:cubicBezTo>
                    <a:lnTo>
                      <a:pt x="0" y="271"/>
                    </a:lnTo>
                    <a:lnTo>
                      <a:pt x="318" y="675"/>
                    </a:lnTo>
                    <a:cubicBezTo>
                      <a:pt x="334" y="700"/>
                      <a:pt x="366" y="716"/>
                      <a:pt x="398" y="716"/>
                    </a:cubicBezTo>
                    <a:cubicBezTo>
                      <a:pt x="421" y="716"/>
                      <a:pt x="444" y="708"/>
                      <a:pt x="462" y="690"/>
                    </a:cubicBezTo>
                    <a:lnTo>
                      <a:pt x="606" y="574"/>
                    </a:lnTo>
                    <a:lnTo>
                      <a:pt x="606" y="3822"/>
                    </a:lnTo>
                    <a:lnTo>
                      <a:pt x="852" y="3822"/>
                    </a:lnTo>
                    <a:lnTo>
                      <a:pt x="852" y="574"/>
                    </a:lnTo>
                    <a:lnTo>
                      <a:pt x="982" y="690"/>
                    </a:lnTo>
                    <a:cubicBezTo>
                      <a:pt x="1000" y="708"/>
                      <a:pt x="1023" y="716"/>
                      <a:pt x="1047" y="716"/>
                    </a:cubicBezTo>
                    <a:cubicBezTo>
                      <a:pt x="1080" y="716"/>
                      <a:pt x="1115" y="700"/>
                      <a:pt x="1140" y="675"/>
                    </a:cubicBezTo>
                    <a:lnTo>
                      <a:pt x="1458" y="271"/>
                    </a:lnTo>
                    <a:lnTo>
                      <a:pt x="1256" y="11"/>
                    </a:lnTo>
                    <a:cubicBezTo>
                      <a:pt x="1249" y="4"/>
                      <a:pt x="1238" y="0"/>
                      <a:pt x="1227" y="0"/>
                    </a:cubicBezTo>
                    <a:cubicBezTo>
                      <a:pt x="1216" y="0"/>
                      <a:pt x="1205" y="4"/>
                      <a:pt x="1198" y="11"/>
                    </a:cubicBezTo>
                    <a:lnTo>
                      <a:pt x="722" y="473"/>
                    </a:lnTo>
                    <a:lnTo>
                      <a:pt x="260" y="11"/>
                    </a:lnTo>
                    <a:cubicBezTo>
                      <a:pt x="253" y="4"/>
                      <a:pt x="242" y="0"/>
                      <a:pt x="231" y="0"/>
                    </a:cubicBezTo>
                    <a:close/>
                  </a:path>
                </a:pathLst>
              </a:custGeom>
              <a:solidFill>
                <a:srgbClr val="E9EDF1"/>
              </a:solidFill>
              <a:ln>
                <a:noFill/>
              </a:ln>
            </p:spPr>
            <p:txBody>
              <a:bodyPr spcFirstLastPara="1" wrap="square" lIns="121900" tIns="121900" rIns="121900" bIns="121900" anchor="ctr" anchorCtr="0">
                <a:noAutofit/>
              </a:bodyPr>
              <a:lstStyle/>
              <a:p>
                <a:endParaRPr sz="2400" dirty="0"/>
              </a:p>
            </p:txBody>
          </p:sp>
          <p:sp>
            <p:nvSpPr>
              <p:cNvPr id="152" name="Google Shape;19239;p76">
                <a:extLst>
                  <a:ext uri="{FF2B5EF4-FFF2-40B4-BE49-F238E27FC236}">
                    <a16:creationId xmlns:a16="http://schemas.microsoft.com/office/drawing/2014/main" id="{056D641F-888C-4ADD-B2F7-75EB5F2E5445}"/>
                  </a:ext>
                </a:extLst>
              </p:cNvPr>
              <p:cNvSpPr/>
              <p:nvPr/>
            </p:nvSpPr>
            <p:spPr>
              <a:xfrm>
                <a:off x="2457992" y="3554342"/>
                <a:ext cx="6449" cy="93876"/>
              </a:xfrm>
              <a:custGeom>
                <a:avLst/>
                <a:gdLst/>
                <a:ahLst/>
                <a:cxnLst/>
                <a:rect l="l" t="t" r="r" b="b"/>
                <a:pathLst>
                  <a:path w="246" h="3581" extrusionOk="0">
                    <a:moveTo>
                      <a:pt x="116" y="1"/>
                    </a:moveTo>
                    <a:cubicBezTo>
                      <a:pt x="58" y="1"/>
                      <a:pt x="0" y="58"/>
                      <a:pt x="0" y="116"/>
                    </a:cubicBezTo>
                    <a:lnTo>
                      <a:pt x="0" y="3581"/>
                    </a:lnTo>
                    <a:lnTo>
                      <a:pt x="246" y="3581"/>
                    </a:lnTo>
                    <a:lnTo>
                      <a:pt x="246" y="131"/>
                    </a:lnTo>
                    <a:cubicBezTo>
                      <a:pt x="246" y="58"/>
                      <a:pt x="188" y="1"/>
                      <a:pt x="116" y="1"/>
                    </a:cubicBezTo>
                    <a:close/>
                  </a:path>
                </a:pathLst>
              </a:custGeom>
              <a:solidFill>
                <a:srgbClr val="91A8B8"/>
              </a:solidFill>
              <a:ln>
                <a:noFill/>
              </a:ln>
            </p:spPr>
            <p:txBody>
              <a:bodyPr spcFirstLastPara="1" wrap="square" lIns="121900" tIns="121900" rIns="121900" bIns="121900" anchor="ctr" anchorCtr="0">
                <a:noAutofit/>
              </a:bodyPr>
              <a:lstStyle/>
              <a:p>
                <a:endParaRPr sz="2400" dirty="0"/>
              </a:p>
            </p:txBody>
          </p:sp>
          <p:sp>
            <p:nvSpPr>
              <p:cNvPr id="153" name="Google Shape;19240;p76">
                <a:extLst>
                  <a:ext uri="{FF2B5EF4-FFF2-40B4-BE49-F238E27FC236}">
                    <a16:creationId xmlns:a16="http://schemas.microsoft.com/office/drawing/2014/main" id="{61864192-FD4E-4982-8AD4-2AE2AD7CDDEE}"/>
                  </a:ext>
                </a:extLst>
              </p:cNvPr>
              <p:cNvSpPr/>
              <p:nvPr/>
            </p:nvSpPr>
            <p:spPr>
              <a:xfrm>
                <a:off x="2436050" y="3378754"/>
                <a:ext cx="50359" cy="56782"/>
              </a:xfrm>
              <a:custGeom>
                <a:avLst/>
                <a:gdLst/>
                <a:ahLst/>
                <a:cxnLst/>
                <a:rect l="l" t="t" r="r" b="b"/>
                <a:pathLst>
                  <a:path w="1921" h="2166" extrusionOk="0">
                    <a:moveTo>
                      <a:pt x="722" y="1"/>
                    </a:moveTo>
                    <a:cubicBezTo>
                      <a:pt x="332" y="1"/>
                      <a:pt x="0" y="333"/>
                      <a:pt x="0" y="722"/>
                    </a:cubicBezTo>
                    <a:lnTo>
                      <a:pt x="0" y="1199"/>
                    </a:lnTo>
                    <a:cubicBezTo>
                      <a:pt x="0" y="1733"/>
                      <a:pt x="433" y="2166"/>
                      <a:pt x="953" y="2166"/>
                    </a:cubicBezTo>
                    <a:cubicBezTo>
                      <a:pt x="1487" y="2166"/>
                      <a:pt x="1920" y="1733"/>
                      <a:pt x="1920" y="1199"/>
                    </a:cubicBezTo>
                    <a:lnTo>
                      <a:pt x="1920" y="722"/>
                    </a:lnTo>
                    <a:cubicBezTo>
                      <a:pt x="1920" y="333"/>
                      <a:pt x="1602" y="1"/>
                      <a:pt x="1198" y="1"/>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154" name="Google Shape;19241;p76">
                <a:extLst>
                  <a:ext uri="{FF2B5EF4-FFF2-40B4-BE49-F238E27FC236}">
                    <a16:creationId xmlns:a16="http://schemas.microsoft.com/office/drawing/2014/main" id="{4CB5D9E1-1AEE-46CC-8D84-8C5ECB2B0E8C}"/>
                  </a:ext>
                </a:extLst>
              </p:cNvPr>
              <p:cNvSpPr/>
              <p:nvPr/>
            </p:nvSpPr>
            <p:spPr>
              <a:xfrm>
                <a:off x="2436050" y="3379147"/>
                <a:ext cx="34447" cy="56441"/>
              </a:xfrm>
              <a:custGeom>
                <a:avLst/>
                <a:gdLst/>
                <a:ahLst/>
                <a:cxnLst/>
                <a:rect l="l" t="t" r="r" b="b"/>
                <a:pathLst>
                  <a:path w="1314" h="2153" extrusionOk="0">
                    <a:moveTo>
                      <a:pt x="722" y="0"/>
                    </a:moveTo>
                    <a:cubicBezTo>
                      <a:pt x="318" y="0"/>
                      <a:pt x="0" y="318"/>
                      <a:pt x="0" y="722"/>
                    </a:cubicBezTo>
                    <a:lnTo>
                      <a:pt x="0" y="1198"/>
                    </a:lnTo>
                    <a:cubicBezTo>
                      <a:pt x="0" y="1746"/>
                      <a:pt x="442" y="2152"/>
                      <a:pt x="946" y="2152"/>
                    </a:cubicBezTo>
                    <a:cubicBezTo>
                      <a:pt x="1067" y="2152"/>
                      <a:pt x="1191" y="2129"/>
                      <a:pt x="1314" y="2079"/>
                    </a:cubicBezTo>
                    <a:cubicBezTo>
                      <a:pt x="953" y="1934"/>
                      <a:pt x="722" y="1573"/>
                      <a:pt x="722" y="1184"/>
                    </a:cubicBezTo>
                    <a:lnTo>
                      <a:pt x="722" y="707"/>
                    </a:lnTo>
                    <a:cubicBezTo>
                      <a:pt x="722" y="361"/>
                      <a:pt x="967" y="72"/>
                      <a:pt x="1314" y="0"/>
                    </a:cubicBez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55" name="Google Shape;19242;p76">
                <a:extLst>
                  <a:ext uri="{FF2B5EF4-FFF2-40B4-BE49-F238E27FC236}">
                    <a16:creationId xmlns:a16="http://schemas.microsoft.com/office/drawing/2014/main" id="{D308A2FB-D010-424D-94B9-29056782BE96}"/>
                  </a:ext>
                </a:extLst>
              </p:cNvPr>
              <p:cNvSpPr/>
              <p:nvPr/>
            </p:nvSpPr>
            <p:spPr>
              <a:xfrm>
                <a:off x="2435656" y="3378754"/>
                <a:ext cx="50359" cy="25429"/>
              </a:xfrm>
              <a:custGeom>
                <a:avLst/>
                <a:gdLst/>
                <a:ahLst/>
                <a:cxnLst/>
                <a:rect l="l" t="t" r="r" b="b"/>
                <a:pathLst>
                  <a:path w="1921" h="970" extrusionOk="0">
                    <a:moveTo>
                      <a:pt x="722" y="1"/>
                    </a:moveTo>
                    <a:cubicBezTo>
                      <a:pt x="318" y="1"/>
                      <a:pt x="1" y="333"/>
                      <a:pt x="1" y="722"/>
                    </a:cubicBezTo>
                    <a:lnTo>
                      <a:pt x="15" y="722"/>
                    </a:lnTo>
                    <a:cubicBezTo>
                      <a:pt x="591" y="883"/>
                      <a:pt x="1180" y="969"/>
                      <a:pt x="1781" y="969"/>
                    </a:cubicBezTo>
                    <a:cubicBezTo>
                      <a:pt x="1827" y="969"/>
                      <a:pt x="1874" y="969"/>
                      <a:pt x="1921" y="968"/>
                    </a:cubicBezTo>
                    <a:lnTo>
                      <a:pt x="1921" y="722"/>
                    </a:lnTo>
                    <a:cubicBezTo>
                      <a:pt x="1921" y="333"/>
                      <a:pt x="1603" y="1"/>
                      <a:pt x="1199" y="1"/>
                    </a:cubicBezTo>
                    <a:close/>
                  </a:path>
                </a:pathLst>
              </a:custGeom>
              <a:solidFill>
                <a:srgbClr val="5C7285"/>
              </a:solidFill>
              <a:ln>
                <a:noFill/>
              </a:ln>
            </p:spPr>
            <p:txBody>
              <a:bodyPr spcFirstLastPara="1" wrap="square" lIns="121900" tIns="121900" rIns="121900" bIns="121900" anchor="ctr" anchorCtr="0">
                <a:noAutofit/>
              </a:bodyPr>
              <a:lstStyle/>
              <a:p>
                <a:endParaRPr sz="2400" dirty="0"/>
              </a:p>
            </p:txBody>
          </p:sp>
          <p:sp>
            <p:nvSpPr>
              <p:cNvPr id="156" name="Google Shape;19243;p76">
                <a:extLst>
                  <a:ext uri="{FF2B5EF4-FFF2-40B4-BE49-F238E27FC236}">
                    <a16:creationId xmlns:a16="http://schemas.microsoft.com/office/drawing/2014/main" id="{A9EEF2D7-BC5D-4337-A8F8-71ACF0A3C76B}"/>
                  </a:ext>
                </a:extLst>
              </p:cNvPr>
              <p:cNvSpPr/>
              <p:nvPr/>
            </p:nvSpPr>
            <p:spPr>
              <a:xfrm>
                <a:off x="2436050" y="3379147"/>
                <a:ext cx="34447" cy="22728"/>
              </a:xfrm>
              <a:custGeom>
                <a:avLst/>
                <a:gdLst/>
                <a:ahLst/>
                <a:cxnLst/>
                <a:rect l="l" t="t" r="r" b="b"/>
                <a:pathLst>
                  <a:path w="1314" h="867" extrusionOk="0">
                    <a:moveTo>
                      <a:pt x="722" y="0"/>
                    </a:moveTo>
                    <a:cubicBezTo>
                      <a:pt x="318" y="0"/>
                      <a:pt x="0" y="318"/>
                      <a:pt x="0" y="722"/>
                    </a:cubicBezTo>
                    <a:cubicBezTo>
                      <a:pt x="231" y="780"/>
                      <a:pt x="476" y="837"/>
                      <a:pt x="722" y="866"/>
                    </a:cubicBezTo>
                    <a:lnTo>
                      <a:pt x="722" y="722"/>
                    </a:lnTo>
                    <a:lnTo>
                      <a:pt x="722" y="707"/>
                    </a:lnTo>
                    <a:cubicBezTo>
                      <a:pt x="722" y="361"/>
                      <a:pt x="967" y="72"/>
                      <a:pt x="1314" y="0"/>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sp>
            <p:nvSpPr>
              <p:cNvPr id="157" name="Google Shape;19244;p76">
                <a:extLst>
                  <a:ext uri="{FF2B5EF4-FFF2-40B4-BE49-F238E27FC236}">
                    <a16:creationId xmlns:a16="http://schemas.microsoft.com/office/drawing/2014/main" id="{A3105E54-10C7-403C-A5FF-E302019CF34A}"/>
                  </a:ext>
                </a:extLst>
              </p:cNvPr>
              <p:cNvSpPr/>
              <p:nvPr/>
            </p:nvSpPr>
            <p:spPr>
              <a:xfrm>
                <a:off x="2548800" y="3429087"/>
                <a:ext cx="25009" cy="25009"/>
              </a:xfrm>
              <a:custGeom>
                <a:avLst/>
                <a:gdLst/>
                <a:ahLst/>
                <a:cxnLst/>
                <a:rect l="l" t="t" r="r" b="b"/>
                <a:pathLst>
                  <a:path w="954" h="954" extrusionOk="0">
                    <a:moveTo>
                      <a:pt x="1" y="1"/>
                    </a:moveTo>
                    <a:lnTo>
                      <a:pt x="1" y="953"/>
                    </a:lnTo>
                    <a:lnTo>
                      <a:pt x="954" y="953"/>
                    </a:lnTo>
                    <a:lnTo>
                      <a:pt x="954" y="1"/>
                    </a:ln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58" name="Google Shape;19245;p76">
                <a:extLst>
                  <a:ext uri="{FF2B5EF4-FFF2-40B4-BE49-F238E27FC236}">
                    <a16:creationId xmlns:a16="http://schemas.microsoft.com/office/drawing/2014/main" id="{DFF7CEB4-9C6F-4B75-BAB0-74AF579CB0E6}"/>
                  </a:ext>
                </a:extLst>
              </p:cNvPr>
              <p:cNvSpPr/>
              <p:nvPr/>
            </p:nvSpPr>
            <p:spPr>
              <a:xfrm>
                <a:off x="2547673" y="3429087"/>
                <a:ext cx="27264" cy="18849"/>
              </a:xfrm>
              <a:custGeom>
                <a:avLst/>
                <a:gdLst/>
                <a:ahLst/>
                <a:cxnLst/>
                <a:rect l="l" t="t" r="r" b="b"/>
                <a:pathLst>
                  <a:path w="1040" h="719" extrusionOk="0">
                    <a:moveTo>
                      <a:pt x="44" y="1"/>
                    </a:moveTo>
                    <a:lnTo>
                      <a:pt x="44" y="477"/>
                    </a:lnTo>
                    <a:cubicBezTo>
                      <a:pt x="44" y="520"/>
                      <a:pt x="29" y="578"/>
                      <a:pt x="1" y="621"/>
                    </a:cubicBezTo>
                    <a:cubicBezTo>
                      <a:pt x="167" y="686"/>
                      <a:pt x="343" y="719"/>
                      <a:pt x="520" y="719"/>
                    </a:cubicBezTo>
                    <a:cubicBezTo>
                      <a:pt x="697" y="719"/>
                      <a:pt x="874" y="686"/>
                      <a:pt x="1040" y="621"/>
                    </a:cubicBezTo>
                    <a:cubicBezTo>
                      <a:pt x="1011" y="578"/>
                      <a:pt x="997" y="520"/>
                      <a:pt x="997" y="477"/>
                    </a:cubicBezTo>
                    <a:lnTo>
                      <a:pt x="997" y="1"/>
                    </a:ln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159" name="Google Shape;19246;p76">
                <a:extLst>
                  <a:ext uri="{FF2B5EF4-FFF2-40B4-BE49-F238E27FC236}">
                    <a16:creationId xmlns:a16="http://schemas.microsoft.com/office/drawing/2014/main" id="{C8B1C1AF-3CF4-4A92-B704-C0CE2DAA799B}"/>
                  </a:ext>
                </a:extLst>
              </p:cNvPr>
              <p:cNvSpPr/>
              <p:nvPr/>
            </p:nvSpPr>
            <p:spPr>
              <a:xfrm>
                <a:off x="2523844" y="3448774"/>
                <a:ext cx="75316" cy="93116"/>
              </a:xfrm>
              <a:custGeom>
                <a:avLst/>
                <a:gdLst/>
                <a:ahLst/>
                <a:cxnLst/>
                <a:rect l="l" t="t" r="r" b="b"/>
                <a:pathLst>
                  <a:path w="2873" h="3552" extrusionOk="0">
                    <a:moveTo>
                      <a:pt x="707" y="0"/>
                    </a:moveTo>
                    <a:lnTo>
                      <a:pt x="260" y="217"/>
                    </a:lnTo>
                    <a:cubicBezTo>
                      <a:pt x="101" y="303"/>
                      <a:pt x="0" y="462"/>
                      <a:pt x="0" y="650"/>
                    </a:cubicBezTo>
                    <a:lnTo>
                      <a:pt x="0" y="2036"/>
                    </a:lnTo>
                    <a:cubicBezTo>
                      <a:pt x="0" y="2555"/>
                      <a:pt x="159" y="3060"/>
                      <a:pt x="448" y="3493"/>
                    </a:cubicBezTo>
                    <a:lnTo>
                      <a:pt x="477" y="3551"/>
                    </a:lnTo>
                    <a:lnTo>
                      <a:pt x="2396" y="3551"/>
                    </a:lnTo>
                    <a:lnTo>
                      <a:pt x="2425" y="3493"/>
                    </a:lnTo>
                    <a:cubicBezTo>
                      <a:pt x="2714" y="3060"/>
                      <a:pt x="2873" y="2555"/>
                      <a:pt x="2873" y="2036"/>
                    </a:cubicBezTo>
                    <a:lnTo>
                      <a:pt x="2873" y="650"/>
                    </a:lnTo>
                    <a:cubicBezTo>
                      <a:pt x="2873" y="462"/>
                      <a:pt x="2757" y="303"/>
                      <a:pt x="2599" y="217"/>
                    </a:cubicBezTo>
                    <a:lnTo>
                      <a:pt x="2165" y="0"/>
                    </a:lnTo>
                    <a:cubicBezTo>
                      <a:pt x="2013" y="191"/>
                      <a:pt x="1556" y="202"/>
                      <a:pt x="1451" y="202"/>
                    </a:cubicBezTo>
                    <a:cubicBezTo>
                      <a:pt x="1437" y="202"/>
                      <a:pt x="1429" y="202"/>
                      <a:pt x="1429" y="202"/>
                    </a:cubicBezTo>
                    <a:cubicBezTo>
                      <a:pt x="1429" y="202"/>
                      <a:pt x="1422" y="202"/>
                      <a:pt x="1408" y="202"/>
                    </a:cubicBezTo>
                    <a:cubicBezTo>
                      <a:pt x="1305" y="202"/>
                      <a:pt x="860" y="191"/>
                      <a:pt x="707" y="0"/>
                    </a:cubicBezTo>
                    <a:close/>
                  </a:path>
                </a:pathLst>
              </a:custGeom>
              <a:solidFill>
                <a:srgbClr val="ADBDCA"/>
              </a:solidFill>
              <a:ln>
                <a:noFill/>
              </a:ln>
            </p:spPr>
            <p:txBody>
              <a:bodyPr spcFirstLastPara="1" wrap="square" lIns="121900" tIns="121900" rIns="121900" bIns="121900" anchor="ctr" anchorCtr="0">
                <a:noAutofit/>
              </a:bodyPr>
              <a:lstStyle/>
              <a:p>
                <a:endParaRPr sz="2400" dirty="0"/>
              </a:p>
            </p:txBody>
          </p:sp>
          <p:sp>
            <p:nvSpPr>
              <p:cNvPr id="160" name="Google Shape;19247;p76">
                <a:extLst>
                  <a:ext uri="{FF2B5EF4-FFF2-40B4-BE49-F238E27FC236}">
                    <a16:creationId xmlns:a16="http://schemas.microsoft.com/office/drawing/2014/main" id="{68AB8A19-3026-4A50-AED9-D201C5E76E73}"/>
                  </a:ext>
                </a:extLst>
              </p:cNvPr>
              <p:cNvSpPr/>
              <p:nvPr/>
            </p:nvSpPr>
            <p:spPr>
              <a:xfrm>
                <a:off x="2536322" y="3541864"/>
                <a:ext cx="49992" cy="106354"/>
              </a:xfrm>
              <a:custGeom>
                <a:avLst/>
                <a:gdLst/>
                <a:ahLst/>
                <a:cxnLst/>
                <a:rect l="l" t="t" r="r" b="b"/>
                <a:pathLst>
                  <a:path w="1907" h="4057" extrusionOk="0">
                    <a:moveTo>
                      <a:pt x="1" y="0"/>
                    </a:moveTo>
                    <a:lnTo>
                      <a:pt x="1" y="4057"/>
                    </a:lnTo>
                    <a:lnTo>
                      <a:pt x="1906" y="4057"/>
                    </a:lnTo>
                    <a:lnTo>
                      <a:pt x="1906" y="0"/>
                    </a:lnTo>
                    <a:close/>
                  </a:path>
                </a:pathLst>
              </a:custGeom>
              <a:solidFill>
                <a:srgbClr val="91A8B8"/>
              </a:solidFill>
              <a:ln>
                <a:noFill/>
              </a:ln>
            </p:spPr>
            <p:txBody>
              <a:bodyPr spcFirstLastPara="1" wrap="square" lIns="121900" tIns="121900" rIns="121900" bIns="121900" anchor="ctr" anchorCtr="0">
                <a:noAutofit/>
              </a:bodyPr>
              <a:lstStyle/>
              <a:p>
                <a:endParaRPr sz="2400" dirty="0"/>
              </a:p>
            </p:txBody>
          </p:sp>
          <p:sp>
            <p:nvSpPr>
              <p:cNvPr id="161" name="Google Shape;19248;p76">
                <a:extLst>
                  <a:ext uri="{FF2B5EF4-FFF2-40B4-BE49-F238E27FC236}">
                    <a16:creationId xmlns:a16="http://schemas.microsoft.com/office/drawing/2014/main" id="{A2AFEDAC-DD9E-4286-92D8-56B9B1F74D03}"/>
                  </a:ext>
                </a:extLst>
              </p:cNvPr>
              <p:cNvSpPr/>
              <p:nvPr/>
            </p:nvSpPr>
            <p:spPr>
              <a:xfrm>
                <a:off x="2523844" y="3458972"/>
                <a:ext cx="12505" cy="82918"/>
              </a:xfrm>
              <a:custGeom>
                <a:avLst/>
                <a:gdLst/>
                <a:ahLst/>
                <a:cxnLst/>
                <a:rect l="l" t="t" r="r" b="b"/>
                <a:pathLst>
                  <a:path w="477" h="3163" extrusionOk="0">
                    <a:moveTo>
                      <a:pt x="72" y="1"/>
                    </a:moveTo>
                    <a:cubicBezTo>
                      <a:pt x="15" y="73"/>
                      <a:pt x="0" y="174"/>
                      <a:pt x="0" y="261"/>
                    </a:cubicBezTo>
                    <a:lnTo>
                      <a:pt x="0" y="1647"/>
                    </a:lnTo>
                    <a:cubicBezTo>
                      <a:pt x="0" y="2166"/>
                      <a:pt x="145" y="2671"/>
                      <a:pt x="433" y="3104"/>
                    </a:cubicBezTo>
                    <a:lnTo>
                      <a:pt x="477" y="3162"/>
                    </a:lnTo>
                    <a:lnTo>
                      <a:pt x="477" y="549"/>
                    </a:lnTo>
                    <a:cubicBezTo>
                      <a:pt x="477" y="391"/>
                      <a:pt x="404" y="261"/>
                      <a:pt x="289" y="160"/>
                    </a:cubicBezTo>
                    <a:lnTo>
                      <a:pt x="72" y="1"/>
                    </a:ln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162" name="Google Shape;19249;p76">
                <a:extLst>
                  <a:ext uri="{FF2B5EF4-FFF2-40B4-BE49-F238E27FC236}">
                    <a16:creationId xmlns:a16="http://schemas.microsoft.com/office/drawing/2014/main" id="{9EF831AE-7895-4A5C-8A2E-0E6450D8D29A}"/>
                  </a:ext>
                </a:extLst>
              </p:cNvPr>
              <p:cNvSpPr/>
              <p:nvPr/>
            </p:nvSpPr>
            <p:spPr>
              <a:xfrm>
                <a:off x="2586288" y="3458972"/>
                <a:ext cx="12505" cy="82918"/>
              </a:xfrm>
              <a:custGeom>
                <a:avLst/>
                <a:gdLst/>
                <a:ahLst/>
                <a:cxnLst/>
                <a:rect l="l" t="t" r="r" b="b"/>
                <a:pathLst>
                  <a:path w="477" h="3163" extrusionOk="0">
                    <a:moveTo>
                      <a:pt x="404" y="1"/>
                    </a:moveTo>
                    <a:lnTo>
                      <a:pt x="202" y="160"/>
                    </a:lnTo>
                    <a:cubicBezTo>
                      <a:pt x="72" y="261"/>
                      <a:pt x="0" y="391"/>
                      <a:pt x="0" y="549"/>
                    </a:cubicBezTo>
                    <a:lnTo>
                      <a:pt x="0" y="3162"/>
                    </a:lnTo>
                    <a:lnTo>
                      <a:pt x="43" y="3104"/>
                    </a:lnTo>
                    <a:cubicBezTo>
                      <a:pt x="332" y="2671"/>
                      <a:pt x="476" y="2166"/>
                      <a:pt x="476" y="1647"/>
                    </a:cubicBezTo>
                    <a:lnTo>
                      <a:pt x="476" y="261"/>
                    </a:lnTo>
                    <a:cubicBezTo>
                      <a:pt x="476" y="174"/>
                      <a:pt x="462" y="73"/>
                      <a:pt x="404" y="1"/>
                    </a:cubicBez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163" name="Google Shape;19250;p76">
                <a:extLst>
                  <a:ext uri="{FF2B5EF4-FFF2-40B4-BE49-F238E27FC236}">
                    <a16:creationId xmlns:a16="http://schemas.microsoft.com/office/drawing/2014/main" id="{4D584921-CB38-4F15-B7F5-F0567E1B658E}"/>
                  </a:ext>
                </a:extLst>
              </p:cNvPr>
              <p:cNvSpPr/>
              <p:nvPr/>
            </p:nvSpPr>
            <p:spPr>
              <a:xfrm>
                <a:off x="2542011" y="3441670"/>
                <a:ext cx="38615" cy="100220"/>
              </a:xfrm>
              <a:custGeom>
                <a:avLst/>
                <a:gdLst/>
                <a:ahLst/>
                <a:cxnLst/>
                <a:rect l="l" t="t" r="r" b="b"/>
                <a:pathLst>
                  <a:path w="1473" h="3823" extrusionOk="0">
                    <a:moveTo>
                      <a:pt x="245" y="0"/>
                    </a:moveTo>
                    <a:cubicBezTo>
                      <a:pt x="235" y="0"/>
                      <a:pt x="224" y="4"/>
                      <a:pt x="217" y="11"/>
                    </a:cubicBezTo>
                    <a:lnTo>
                      <a:pt x="0" y="271"/>
                    </a:lnTo>
                    <a:lnTo>
                      <a:pt x="332" y="675"/>
                    </a:lnTo>
                    <a:cubicBezTo>
                      <a:pt x="349" y="700"/>
                      <a:pt x="380" y="716"/>
                      <a:pt x="412" y="716"/>
                    </a:cubicBezTo>
                    <a:cubicBezTo>
                      <a:pt x="435" y="716"/>
                      <a:pt x="458" y="708"/>
                      <a:pt x="476" y="690"/>
                    </a:cubicBezTo>
                    <a:lnTo>
                      <a:pt x="621" y="574"/>
                    </a:lnTo>
                    <a:lnTo>
                      <a:pt x="621" y="3822"/>
                    </a:lnTo>
                    <a:lnTo>
                      <a:pt x="852" y="3822"/>
                    </a:lnTo>
                    <a:lnTo>
                      <a:pt x="852" y="574"/>
                    </a:lnTo>
                    <a:lnTo>
                      <a:pt x="996" y="690"/>
                    </a:lnTo>
                    <a:cubicBezTo>
                      <a:pt x="1014" y="708"/>
                      <a:pt x="1037" y="716"/>
                      <a:pt x="1060" y="716"/>
                    </a:cubicBezTo>
                    <a:cubicBezTo>
                      <a:pt x="1092" y="716"/>
                      <a:pt x="1124" y="700"/>
                      <a:pt x="1140" y="675"/>
                    </a:cubicBezTo>
                    <a:lnTo>
                      <a:pt x="1472" y="271"/>
                    </a:lnTo>
                    <a:lnTo>
                      <a:pt x="1270" y="11"/>
                    </a:lnTo>
                    <a:cubicBezTo>
                      <a:pt x="1263" y="4"/>
                      <a:pt x="1252" y="0"/>
                      <a:pt x="1240" y="0"/>
                    </a:cubicBezTo>
                    <a:cubicBezTo>
                      <a:pt x="1227" y="0"/>
                      <a:pt x="1213" y="4"/>
                      <a:pt x="1198" y="11"/>
                    </a:cubicBezTo>
                    <a:lnTo>
                      <a:pt x="736" y="473"/>
                    </a:lnTo>
                    <a:lnTo>
                      <a:pt x="274" y="11"/>
                    </a:lnTo>
                    <a:cubicBezTo>
                      <a:pt x="267" y="4"/>
                      <a:pt x="256" y="0"/>
                      <a:pt x="245" y="0"/>
                    </a:cubicBez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164" name="Google Shape;19251;p76">
                <a:extLst>
                  <a:ext uri="{FF2B5EF4-FFF2-40B4-BE49-F238E27FC236}">
                    <a16:creationId xmlns:a16="http://schemas.microsoft.com/office/drawing/2014/main" id="{61F41E87-4318-4E21-8251-5759C5F02132}"/>
                  </a:ext>
                </a:extLst>
              </p:cNvPr>
              <p:cNvSpPr/>
              <p:nvPr/>
            </p:nvSpPr>
            <p:spPr>
              <a:xfrm>
                <a:off x="2558264" y="3554342"/>
                <a:ext cx="6475" cy="93876"/>
              </a:xfrm>
              <a:custGeom>
                <a:avLst/>
                <a:gdLst/>
                <a:ahLst/>
                <a:cxnLst/>
                <a:rect l="l" t="t" r="r" b="b"/>
                <a:pathLst>
                  <a:path w="247" h="3581" extrusionOk="0">
                    <a:moveTo>
                      <a:pt x="116" y="1"/>
                    </a:moveTo>
                    <a:cubicBezTo>
                      <a:pt x="59" y="1"/>
                      <a:pt x="1" y="58"/>
                      <a:pt x="1" y="116"/>
                    </a:cubicBezTo>
                    <a:lnTo>
                      <a:pt x="1" y="3581"/>
                    </a:lnTo>
                    <a:lnTo>
                      <a:pt x="232" y="3581"/>
                    </a:lnTo>
                    <a:lnTo>
                      <a:pt x="232" y="131"/>
                    </a:lnTo>
                    <a:cubicBezTo>
                      <a:pt x="246" y="58"/>
                      <a:pt x="188" y="1"/>
                      <a:pt x="116" y="1"/>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sp>
            <p:nvSpPr>
              <p:cNvPr id="165" name="Google Shape;19252;p76">
                <a:extLst>
                  <a:ext uri="{FF2B5EF4-FFF2-40B4-BE49-F238E27FC236}">
                    <a16:creationId xmlns:a16="http://schemas.microsoft.com/office/drawing/2014/main" id="{348EB18F-E28E-4833-9753-28B9353CBFF5}"/>
                  </a:ext>
                </a:extLst>
              </p:cNvPr>
              <p:cNvSpPr/>
              <p:nvPr/>
            </p:nvSpPr>
            <p:spPr>
              <a:xfrm>
                <a:off x="2536322" y="3378754"/>
                <a:ext cx="50359" cy="56782"/>
              </a:xfrm>
              <a:custGeom>
                <a:avLst/>
                <a:gdLst/>
                <a:ahLst/>
                <a:cxnLst/>
                <a:rect l="l" t="t" r="r" b="b"/>
                <a:pathLst>
                  <a:path w="1921" h="2166" extrusionOk="0">
                    <a:moveTo>
                      <a:pt x="722" y="1"/>
                    </a:moveTo>
                    <a:cubicBezTo>
                      <a:pt x="318" y="1"/>
                      <a:pt x="1" y="333"/>
                      <a:pt x="1" y="722"/>
                    </a:cubicBezTo>
                    <a:lnTo>
                      <a:pt x="1" y="1199"/>
                    </a:lnTo>
                    <a:cubicBezTo>
                      <a:pt x="1" y="1733"/>
                      <a:pt x="434" y="2166"/>
                      <a:pt x="953" y="2166"/>
                    </a:cubicBezTo>
                    <a:cubicBezTo>
                      <a:pt x="1487" y="2166"/>
                      <a:pt x="1920" y="1733"/>
                      <a:pt x="1920" y="1199"/>
                    </a:cubicBezTo>
                    <a:lnTo>
                      <a:pt x="1920" y="722"/>
                    </a:lnTo>
                    <a:cubicBezTo>
                      <a:pt x="1920" y="333"/>
                      <a:pt x="1603" y="1"/>
                      <a:pt x="1199" y="1"/>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166" name="Google Shape;19253;p76">
                <a:extLst>
                  <a:ext uri="{FF2B5EF4-FFF2-40B4-BE49-F238E27FC236}">
                    <a16:creationId xmlns:a16="http://schemas.microsoft.com/office/drawing/2014/main" id="{CF6F9E58-75DA-4AA9-9EA0-3386DD350679}"/>
                  </a:ext>
                </a:extLst>
              </p:cNvPr>
              <p:cNvSpPr/>
              <p:nvPr/>
            </p:nvSpPr>
            <p:spPr>
              <a:xfrm>
                <a:off x="2536008" y="3379147"/>
                <a:ext cx="34787" cy="56441"/>
              </a:xfrm>
              <a:custGeom>
                <a:avLst/>
                <a:gdLst/>
                <a:ahLst/>
                <a:cxnLst/>
                <a:rect l="l" t="t" r="r" b="b"/>
                <a:pathLst>
                  <a:path w="1327" h="2153" extrusionOk="0">
                    <a:moveTo>
                      <a:pt x="734" y="0"/>
                    </a:moveTo>
                    <a:cubicBezTo>
                      <a:pt x="330" y="0"/>
                      <a:pt x="13" y="318"/>
                      <a:pt x="13" y="722"/>
                    </a:cubicBezTo>
                    <a:lnTo>
                      <a:pt x="13" y="1198"/>
                    </a:lnTo>
                    <a:cubicBezTo>
                      <a:pt x="1" y="1746"/>
                      <a:pt x="450" y="2152"/>
                      <a:pt x="957" y="2152"/>
                    </a:cubicBezTo>
                    <a:cubicBezTo>
                      <a:pt x="1079" y="2152"/>
                      <a:pt x="1204" y="2129"/>
                      <a:pt x="1326" y="2079"/>
                    </a:cubicBezTo>
                    <a:cubicBezTo>
                      <a:pt x="965" y="1934"/>
                      <a:pt x="720" y="1573"/>
                      <a:pt x="734" y="1184"/>
                    </a:cubicBezTo>
                    <a:lnTo>
                      <a:pt x="734" y="707"/>
                    </a:lnTo>
                    <a:cubicBezTo>
                      <a:pt x="734" y="361"/>
                      <a:pt x="980" y="72"/>
                      <a:pt x="1326" y="0"/>
                    </a:cubicBez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67" name="Google Shape;19254;p76">
                <a:extLst>
                  <a:ext uri="{FF2B5EF4-FFF2-40B4-BE49-F238E27FC236}">
                    <a16:creationId xmlns:a16="http://schemas.microsoft.com/office/drawing/2014/main" id="{52788B26-3326-4837-95B7-3E72EF639225}"/>
                  </a:ext>
                </a:extLst>
              </p:cNvPr>
              <p:cNvSpPr/>
              <p:nvPr/>
            </p:nvSpPr>
            <p:spPr>
              <a:xfrm>
                <a:off x="2536322" y="3378754"/>
                <a:ext cx="49992" cy="25429"/>
              </a:xfrm>
              <a:custGeom>
                <a:avLst/>
                <a:gdLst/>
                <a:ahLst/>
                <a:cxnLst/>
                <a:rect l="l" t="t" r="r" b="b"/>
                <a:pathLst>
                  <a:path w="1907" h="970" extrusionOk="0">
                    <a:moveTo>
                      <a:pt x="722" y="1"/>
                    </a:moveTo>
                    <a:cubicBezTo>
                      <a:pt x="318" y="1"/>
                      <a:pt x="1" y="333"/>
                      <a:pt x="1" y="722"/>
                    </a:cubicBezTo>
                    <a:cubicBezTo>
                      <a:pt x="577" y="883"/>
                      <a:pt x="1178" y="969"/>
                      <a:pt x="1769" y="969"/>
                    </a:cubicBezTo>
                    <a:cubicBezTo>
                      <a:pt x="1815" y="969"/>
                      <a:pt x="1860" y="969"/>
                      <a:pt x="1906" y="968"/>
                    </a:cubicBezTo>
                    <a:lnTo>
                      <a:pt x="1906" y="722"/>
                    </a:lnTo>
                    <a:cubicBezTo>
                      <a:pt x="1906" y="333"/>
                      <a:pt x="1588" y="1"/>
                      <a:pt x="1184" y="1"/>
                    </a:cubicBezTo>
                    <a:close/>
                  </a:path>
                </a:pathLst>
              </a:custGeom>
              <a:solidFill>
                <a:srgbClr val="5C7285"/>
              </a:solidFill>
              <a:ln>
                <a:noFill/>
              </a:ln>
            </p:spPr>
            <p:txBody>
              <a:bodyPr spcFirstLastPara="1" wrap="square" lIns="121900" tIns="121900" rIns="121900" bIns="121900" anchor="ctr" anchorCtr="0">
                <a:noAutofit/>
              </a:bodyPr>
              <a:lstStyle/>
              <a:p>
                <a:endParaRPr sz="2400" dirty="0"/>
              </a:p>
            </p:txBody>
          </p:sp>
          <p:sp>
            <p:nvSpPr>
              <p:cNvPr id="168" name="Google Shape;19255;p76">
                <a:extLst>
                  <a:ext uri="{FF2B5EF4-FFF2-40B4-BE49-F238E27FC236}">
                    <a16:creationId xmlns:a16="http://schemas.microsoft.com/office/drawing/2014/main" id="{180A64CF-7FB6-4B17-B015-A6E60BC28F34}"/>
                  </a:ext>
                </a:extLst>
              </p:cNvPr>
              <p:cNvSpPr/>
              <p:nvPr/>
            </p:nvSpPr>
            <p:spPr>
              <a:xfrm>
                <a:off x="2536322" y="3379147"/>
                <a:ext cx="34473" cy="22728"/>
              </a:xfrm>
              <a:custGeom>
                <a:avLst/>
                <a:gdLst/>
                <a:ahLst/>
                <a:cxnLst/>
                <a:rect l="l" t="t" r="r" b="b"/>
                <a:pathLst>
                  <a:path w="1315" h="867" extrusionOk="0">
                    <a:moveTo>
                      <a:pt x="722" y="0"/>
                    </a:moveTo>
                    <a:cubicBezTo>
                      <a:pt x="318" y="0"/>
                      <a:pt x="1" y="318"/>
                      <a:pt x="1" y="722"/>
                    </a:cubicBezTo>
                    <a:cubicBezTo>
                      <a:pt x="231" y="780"/>
                      <a:pt x="477" y="837"/>
                      <a:pt x="722" y="866"/>
                    </a:cubicBezTo>
                    <a:lnTo>
                      <a:pt x="722" y="707"/>
                    </a:lnTo>
                    <a:cubicBezTo>
                      <a:pt x="722" y="361"/>
                      <a:pt x="968" y="72"/>
                      <a:pt x="1314" y="0"/>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sp>
            <p:nvSpPr>
              <p:cNvPr id="169" name="Google Shape;19256;p76">
                <a:extLst>
                  <a:ext uri="{FF2B5EF4-FFF2-40B4-BE49-F238E27FC236}">
                    <a16:creationId xmlns:a16="http://schemas.microsoft.com/office/drawing/2014/main" id="{FF94356D-D804-461A-9A5E-FFA27611AC04}"/>
                  </a:ext>
                </a:extLst>
              </p:cNvPr>
              <p:cNvSpPr/>
              <p:nvPr/>
            </p:nvSpPr>
            <p:spPr>
              <a:xfrm>
                <a:off x="2348623" y="3429087"/>
                <a:ext cx="25009" cy="25009"/>
              </a:xfrm>
              <a:custGeom>
                <a:avLst/>
                <a:gdLst/>
                <a:ahLst/>
                <a:cxnLst/>
                <a:rect l="l" t="t" r="r" b="b"/>
                <a:pathLst>
                  <a:path w="954" h="954" extrusionOk="0">
                    <a:moveTo>
                      <a:pt x="1" y="1"/>
                    </a:moveTo>
                    <a:lnTo>
                      <a:pt x="1" y="953"/>
                    </a:lnTo>
                    <a:lnTo>
                      <a:pt x="953" y="953"/>
                    </a:lnTo>
                    <a:lnTo>
                      <a:pt x="953" y="1"/>
                    </a:ln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70" name="Google Shape;19257;p76">
                <a:extLst>
                  <a:ext uri="{FF2B5EF4-FFF2-40B4-BE49-F238E27FC236}">
                    <a16:creationId xmlns:a16="http://schemas.microsoft.com/office/drawing/2014/main" id="{859F8790-4FC9-4919-9862-4278301DF380}"/>
                  </a:ext>
                </a:extLst>
              </p:cNvPr>
              <p:cNvSpPr/>
              <p:nvPr/>
            </p:nvSpPr>
            <p:spPr>
              <a:xfrm>
                <a:off x="2347102" y="3429087"/>
                <a:ext cx="27657" cy="18849"/>
              </a:xfrm>
              <a:custGeom>
                <a:avLst/>
                <a:gdLst/>
                <a:ahLst/>
                <a:cxnLst/>
                <a:rect l="l" t="t" r="r" b="b"/>
                <a:pathLst>
                  <a:path w="1055" h="719" extrusionOk="0">
                    <a:moveTo>
                      <a:pt x="59" y="1"/>
                    </a:moveTo>
                    <a:lnTo>
                      <a:pt x="59" y="477"/>
                    </a:lnTo>
                    <a:cubicBezTo>
                      <a:pt x="44" y="520"/>
                      <a:pt x="30" y="578"/>
                      <a:pt x="1" y="621"/>
                    </a:cubicBezTo>
                    <a:cubicBezTo>
                      <a:pt x="174" y="686"/>
                      <a:pt x="354" y="719"/>
                      <a:pt x="533" y="719"/>
                    </a:cubicBezTo>
                    <a:cubicBezTo>
                      <a:pt x="712" y="719"/>
                      <a:pt x="889" y="686"/>
                      <a:pt x="1055" y="621"/>
                    </a:cubicBezTo>
                    <a:cubicBezTo>
                      <a:pt x="1026" y="578"/>
                      <a:pt x="1011" y="520"/>
                      <a:pt x="1011" y="477"/>
                    </a:cubicBezTo>
                    <a:lnTo>
                      <a:pt x="1011" y="1"/>
                    </a:ln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171" name="Google Shape;19258;p76">
                <a:extLst>
                  <a:ext uri="{FF2B5EF4-FFF2-40B4-BE49-F238E27FC236}">
                    <a16:creationId xmlns:a16="http://schemas.microsoft.com/office/drawing/2014/main" id="{1A156364-06E8-4157-BBBE-2661EAAF68AB}"/>
                  </a:ext>
                </a:extLst>
              </p:cNvPr>
              <p:cNvSpPr/>
              <p:nvPr/>
            </p:nvSpPr>
            <p:spPr>
              <a:xfrm>
                <a:off x="2323273" y="3448774"/>
                <a:ext cx="75342" cy="93116"/>
              </a:xfrm>
              <a:custGeom>
                <a:avLst/>
                <a:gdLst/>
                <a:ahLst/>
                <a:cxnLst/>
                <a:rect l="l" t="t" r="r" b="b"/>
                <a:pathLst>
                  <a:path w="2874" h="3552" extrusionOk="0">
                    <a:moveTo>
                      <a:pt x="708" y="0"/>
                    </a:moveTo>
                    <a:lnTo>
                      <a:pt x="275" y="217"/>
                    </a:lnTo>
                    <a:cubicBezTo>
                      <a:pt x="116" y="303"/>
                      <a:pt x="0" y="462"/>
                      <a:pt x="15" y="650"/>
                    </a:cubicBezTo>
                    <a:lnTo>
                      <a:pt x="15" y="2036"/>
                    </a:lnTo>
                    <a:cubicBezTo>
                      <a:pt x="15" y="2555"/>
                      <a:pt x="159" y="3060"/>
                      <a:pt x="448" y="3493"/>
                    </a:cubicBezTo>
                    <a:lnTo>
                      <a:pt x="491" y="3551"/>
                    </a:lnTo>
                    <a:lnTo>
                      <a:pt x="2397" y="3551"/>
                    </a:lnTo>
                    <a:lnTo>
                      <a:pt x="2426" y="3493"/>
                    </a:lnTo>
                    <a:cubicBezTo>
                      <a:pt x="2714" y="3060"/>
                      <a:pt x="2873" y="2555"/>
                      <a:pt x="2873" y="2036"/>
                    </a:cubicBezTo>
                    <a:lnTo>
                      <a:pt x="2873" y="650"/>
                    </a:lnTo>
                    <a:cubicBezTo>
                      <a:pt x="2873" y="462"/>
                      <a:pt x="2758" y="303"/>
                      <a:pt x="2599" y="217"/>
                    </a:cubicBezTo>
                    <a:lnTo>
                      <a:pt x="2166" y="0"/>
                    </a:lnTo>
                    <a:cubicBezTo>
                      <a:pt x="2013" y="191"/>
                      <a:pt x="1568" y="202"/>
                      <a:pt x="1465" y="202"/>
                    </a:cubicBezTo>
                    <a:cubicBezTo>
                      <a:pt x="1451" y="202"/>
                      <a:pt x="1444" y="202"/>
                      <a:pt x="1444" y="202"/>
                    </a:cubicBezTo>
                    <a:cubicBezTo>
                      <a:pt x="1444" y="202"/>
                      <a:pt x="1436" y="202"/>
                      <a:pt x="1422" y="202"/>
                    </a:cubicBezTo>
                    <a:cubicBezTo>
                      <a:pt x="1317" y="202"/>
                      <a:pt x="861" y="191"/>
                      <a:pt x="708" y="0"/>
                    </a:cubicBezTo>
                    <a:close/>
                  </a:path>
                </a:pathLst>
              </a:custGeom>
              <a:solidFill>
                <a:srgbClr val="EFF1F3"/>
              </a:solidFill>
              <a:ln>
                <a:noFill/>
              </a:ln>
            </p:spPr>
            <p:txBody>
              <a:bodyPr spcFirstLastPara="1" wrap="square" lIns="121900" tIns="121900" rIns="121900" bIns="121900" anchor="ctr" anchorCtr="0">
                <a:noAutofit/>
              </a:bodyPr>
              <a:lstStyle/>
              <a:p>
                <a:endParaRPr sz="2400" dirty="0"/>
              </a:p>
            </p:txBody>
          </p:sp>
          <p:sp>
            <p:nvSpPr>
              <p:cNvPr id="172" name="Google Shape;19259;p76">
                <a:extLst>
                  <a:ext uri="{FF2B5EF4-FFF2-40B4-BE49-F238E27FC236}">
                    <a16:creationId xmlns:a16="http://schemas.microsoft.com/office/drawing/2014/main" id="{CB4DB790-2CDD-4B1C-B281-7D7B6301A758}"/>
                  </a:ext>
                </a:extLst>
              </p:cNvPr>
              <p:cNvSpPr/>
              <p:nvPr/>
            </p:nvSpPr>
            <p:spPr>
              <a:xfrm>
                <a:off x="2335751" y="3541864"/>
                <a:ext cx="50359" cy="106354"/>
              </a:xfrm>
              <a:custGeom>
                <a:avLst/>
                <a:gdLst/>
                <a:ahLst/>
                <a:cxnLst/>
                <a:rect l="l" t="t" r="r" b="b"/>
                <a:pathLst>
                  <a:path w="1921" h="4057" extrusionOk="0">
                    <a:moveTo>
                      <a:pt x="1" y="0"/>
                    </a:moveTo>
                    <a:lnTo>
                      <a:pt x="1" y="4057"/>
                    </a:lnTo>
                    <a:lnTo>
                      <a:pt x="1921" y="4057"/>
                    </a:lnTo>
                    <a:lnTo>
                      <a:pt x="1921" y="0"/>
                    </a:lnTo>
                    <a:close/>
                  </a:path>
                </a:pathLst>
              </a:custGeom>
              <a:solidFill>
                <a:srgbClr val="91A8B8"/>
              </a:solidFill>
              <a:ln>
                <a:noFill/>
              </a:ln>
            </p:spPr>
            <p:txBody>
              <a:bodyPr spcFirstLastPara="1" wrap="square" lIns="121900" tIns="121900" rIns="121900" bIns="121900" anchor="ctr" anchorCtr="0">
                <a:noAutofit/>
              </a:bodyPr>
              <a:lstStyle/>
              <a:p>
                <a:endParaRPr sz="2400" dirty="0"/>
              </a:p>
            </p:txBody>
          </p:sp>
          <p:sp>
            <p:nvSpPr>
              <p:cNvPr id="173" name="Google Shape;19260;p76">
                <a:extLst>
                  <a:ext uri="{FF2B5EF4-FFF2-40B4-BE49-F238E27FC236}">
                    <a16:creationId xmlns:a16="http://schemas.microsoft.com/office/drawing/2014/main" id="{1DBACAD5-D8F3-45CC-A3B3-9620F40C2A51}"/>
                  </a:ext>
                </a:extLst>
              </p:cNvPr>
              <p:cNvSpPr/>
              <p:nvPr/>
            </p:nvSpPr>
            <p:spPr>
              <a:xfrm>
                <a:off x="2323273" y="3458972"/>
                <a:ext cx="12505" cy="82918"/>
              </a:xfrm>
              <a:custGeom>
                <a:avLst/>
                <a:gdLst/>
                <a:ahLst/>
                <a:cxnLst/>
                <a:rect l="l" t="t" r="r" b="b"/>
                <a:pathLst>
                  <a:path w="477" h="3163" extrusionOk="0">
                    <a:moveTo>
                      <a:pt x="73" y="1"/>
                    </a:moveTo>
                    <a:cubicBezTo>
                      <a:pt x="29" y="73"/>
                      <a:pt x="0" y="174"/>
                      <a:pt x="0" y="261"/>
                    </a:cubicBezTo>
                    <a:lnTo>
                      <a:pt x="0" y="1647"/>
                    </a:lnTo>
                    <a:cubicBezTo>
                      <a:pt x="0" y="2166"/>
                      <a:pt x="159" y="2671"/>
                      <a:pt x="448" y="3104"/>
                    </a:cubicBezTo>
                    <a:lnTo>
                      <a:pt x="477" y="3162"/>
                    </a:lnTo>
                    <a:lnTo>
                      <a:pt x="477" y="549"/>
                    </a:lnTo>
                    <a:cubicBezTo>
                      <a:pt x="477" y="391"/>
                      <a:pt x="405" y="261"/>
                      <a:pt x="289" y="160"/>
                    </a:cubicBezTo>
                    <a:lnTo>
                      <a:pt x="73" y="1"/>
                    </a:lnTo>
                    <a:close/>
                  </a:path>
                </a:pathLst>
              </a:custGeom>
              <a:solidFill>
                <a:srgbClr val="A9BAC7"/>
              </a:solidFill>
              <a:ln>
                <a:noFill/>
              </a:ln>
            </p:spPr>
            <p:txBody>
              <a:bodyPr spcFirstLastPara="1" wrap="square" lIns="121900" tIns="121900" rIns="121900" bIns="121900" anchor="ctr" anchorCtr="0">
                <a:noAutofit/>
              </a:bodyPr>
              <a:lstStyle/>
              <a:p>
                <a:endParaRPr sz="2400" dirty="0"/>
              </a:p>
            </p:txBody>
          </p:sp>
          <p:sp>
            <p:nvSpPr>
              <p:cNvPr id="174" name="Google Shape;19261;p76">
                <a:extLst>
                  <a:ext uri="{FF2B5EF4-FFF2-40B4-BE49-F238E27FC236}">
                    <a16:creationId xmlns:a16="http://schemas.microsoft.com/office/drawing/2014/main" id="{0538B974-A42A-416F-A10E-A532E47CF3F4}"/>
                  </a:ext>
                </a:extLst>
              </p:cNvPr>
              <p:cNvSpPr/>
              <p:nvPr/>
            </p:nvSpPr>
            <p:spPr>
              <a:xfrm>
                <a:off x="2386084" y="3458972"/>
                <a:ext cx="12531" cy="82918"/>
              </a:xfrm>
              <a:custGeom>
                <a:avLst/>
                <a:gdLst/>
                <a:ahLst/>
                <a:cxnLst/>
                <a:rect l="l" t="t" r="r" b="b"/>
                <a:pathLst>
                  <a:path w="478" h="3163" extrusionOk="0">
                    <a:moveTo>
                      <a:pt x="405" y="1"/>
                    </a:moveTo>
                    <a:lnTo>
                      <a:pt x="188" y="160"/>
                    </a:lnTo>
                    <a:cubicBezTo>
                      <a:pt x="73" y="261"/>
                      <a:pt x="1" y="391"/>
                      <a:pt x="1" y="549"/>
                    </a:cubicBezTo>
                    <a:lnTo>
                      <a:pt x="1" y="3162"/>
                    </a:lnTo>
                    <a:lnTo>
                      <a:pt x="30" y="3104"/>
                    </a:lnTo>
                    <a:cubicBezTo>
                      <a:pt x="318" y="2671"/>
                      <a:pt x="477" y="2166"/>
                      <a:pt x="477" y="1647"/>
                    </a:cubicBezTo>
                    <a:lnTo>
                      <a:pt x="477" y="261"/>
                    </a:lnTo>
                    <a:cubicBezTo>
                      <a:pt x="477" y="174"/>
                      <a:pt x="448" y="73"/>
                      <a:pt x="405" y="1"/>
                    </a:cubicBezTo>
                    <a:close/>
                  </a:path>
                </a:pathLst>
              </a:custGeom>
              <a:solidFill>
                <a:srgbClr val="A9BAC7"/>
              </a:solidFill>
              <a:ln>
                <a:noFill/>
              </a:ln>
            </p:spPr>
            <p:txBody>
              <a:bodyPr spcFirstLastPara="1" wrap="square" lIns="121900" tIns="121900" rIns="121900" bIns="121900" anchor="ctr" anchorCtr="0">
                <a:noAutofit/>
              </a:bodyPr>
              <a:lstStyle/>
              <a:p>
                <a:endParaRPr sz="2400" dirty="0"/>
              </a:p>
            </p:txBody>
          </p:sp>
          <p:sp>
            <p:nvSpPr>
              <p:cNvPr id="175" name="Google Shape;19262;p76">
                <a:extLst>
                  <a:ext uri="{FF2B5EF4-FFF2-40B4-BE49-F238E27FC236}">
                    <a16:creationId xmlns:a16="http://schemas.microsoft.com/office/drawing/2014/main" id="{F2BB12D6-B3B2-4695-8937-9209F91FE790}"/>
                  </a:ext>
                </a:extLst>
              </p:cNvPr>
              <p:cNvSpPr/>
              <p:nvPr/>
            </p:nvSpPr>
            <p:spPr>
              <a:xfrm>
                <a:off x="2341807" y="3441670"/>
                <a:ext cx="38248" cy="100220"/>
              </a:xfrm>
              <a:custGeom>
                <a:avLst/>
                <a:gdLst/>
                <a:ahLst/>
                <a:cxnLst/>
                <a:rect l="l" t="t" r="r" b="b"/>
                <a:pathLst>
                  <a:path w="1459" h="3823" extrusionOk="0">
                    <a:moveTo>
                      <a:pt x="233" y="0"/>
                    </a:moveTo>
                    <a:cubicBezTo>
                      <a:pt x="221" y="0"/>
                      <a:pt x="210" y="4"/>
                      <a:pt x="203" y="11"/>
                    </a:cubicBezTo>
                    <a:lnTo>
                      <a:pt x="1" y="271"/>
                    </a:lnTo>
                    <a:lnTo>
                      <a:pt x="318" y="675"/>
                    </a:lnTo>
                    <a:cubicBezTo>
                      <a:pt x="343" y="700"/>
                      <a:pt x="373" y="716"/>
                      <a:pt x="406" y="716"/>
                    </a:cubicBezTo>
                    <a:cubicBezTo>
                      <a:pt x="429" y="716"/>
                      <a:pt x="453" y="708"/>
                      <a:pt x="477" y="690"/>
                    </a:cubicBezTo>
                    <a:lnTo>
                      <a:pt x="607" y="574"/>
                    </a:lnTo>
                    <a:lnTo>
                      <a:pt x="607" y="3822"/>
                    </a:lnTo>
                    <a:lnTo>
                      <a:pt x="852" y="3822"/>
                    </a:lnTo>
                    <a:lnTo>
                      <a:pt x="852" y="574"/>
                    </a:lnTo>
                    <a:lnTo>
                      <a:pt x="982" y="690"/>
                    </a:lnTo>
                    <a:cubicBezTo>
                      <a:pt x="1006" y="708"/>
                      <a:pt x="1031" y="716"/>
                      <a:pt x="1054" y="716"/>
                    </a:cubicBezTo>
                    <a:cubicBezTo>
                      <a:pt x="1086" y="716"/>
                      <a:pt x="1116" y="700"/>
                      <a:pt x="1141" y="675"/>
                    </a:cubicBezTo>
                    <a:lnTo>
                      <a:pt x="1459" y="271"/>
                    </a:lnTo>
                    <a:lnTo>
                      <a:pt x="1257" y="11"/>
                    </a:lnTo>
                    <a:cubicBezTo>
                      <a:pt x="1249" y="4"/>
                      <a:pt x="1239" y="0"/>
                      <a:pt x="1228" y="0"/>
                    </a:cubicBezTo>
                    <a:cubicBezTo>
                      <a:pt x="1217" y="0"/>
                      <a:pt x="1206" y="4"/>
                      <a:pt x="1199" y="11"/>
                    </a:cubicBezTo>
                    <a:lnTo>
                      <a:pt x="737" y="473"/>
                    </a:lnTo>
                    <a:lnTo>
                      <a:pt x="275" y="11"/>
                    </a:lnTo>
                    <a:cubicBezTo>
                      <a:pt x="261" y="4"/>
                      <a:pt x="246" y="0"/>
                      <a:pt x="233" y="0"/>
                    </a:cubicBezTo>
                    <a:close/>
                  </a:path>
                </a:pathLst>
              </a:custGeom>
              <a:solidFill>
                <a:srgbClr val="A9BAC7"/>
              </a:solidFill>
              <a:ln>
                <a:noFill/>
              </a:ln>
            </p:spPr>
            <p:txBody>
              <a:bodyPr spcFirstLastPara="1" wrap="square" lIns="121900" tIns="121900" rIns="121900" bIns="121900" anchor="ctr" anchorCtr="0">
                <a:noAutofit/>
              </a:bodyPr>
              <a:lstStyle/>
              <a:p>
                <a:endParaRPr sz="2400" dirty="0"/>
              </a:p>
            </p:txBody>
          </p:sp>
          <p:sp>
            <p:nvSpPr>
              <p:cNvPr id="176" name="Google Shape;19263;p76">
                <a:extLst>
                  <a:ext uri="{FF2B5EF4-FFF2-40B4-BE49-F238E27FC236}">
                    <a16:creationId xmlns:a16="http://schemas.microsoft.com/office/drawing/2014/main" id="{24F73B19-1178-4285-ABDB-350929EFE51D}"/>
                  </a:ext>
                </a:extLst>
              </p:cNvPr>
              <p:cNvSpPr/>
              <p:nvPr/>
            </p:nvSpPr>
            <p:spPr>
              <a:xfrm>
                <a:off x="2357693" y="3554342"/>
                <a:ext cx="6475" cy="93876"/>
              </a:xfrm>
              <a:custGeom>
                <a:avLst/>
                <a:gdLst/>
                <a:ahLst/>
                <a:cxnLst/>
                <a:rect l="l" t="t" r="r" b="b"/>
                <a:pathLst>
                  <a:path w="247" h="3581" extrusionOk="0">
                    <a:moveTo>
                      <a:pt x="131" y="1"/>
                    </a:moveTo>
                    <a:cubicBezTo>
                      <a:pt x="59" y="1"/>
                      <a:pt x="1" y="58"/>
                      <a:pt x="1" y="116"/>
                    </a:cubicBezTo>
                    <a:lnTo>
                      <a:pt x="1" y="3581"/>
                    </a:lnTo>
                    <a:lnTo>
                      <a:pt x="246" y="3581"/>
                    </a:lnTo>
                    <a:lnTo>
                      <a:pt x="246" y="131"/>
                    </a:lnTo>
                    <a:cubicBezTo>
                      <a:pt x="246" y="58"/>
                      <a:pt x="189" y="1"/>
                      <a:pt x="131" y="1"/>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sp>
            <p:nvSpPr>
              <p:cNvPr id="177" name="Google Shape;19264;p76">
                <a:extLst>
                  <a:ext uri="{FF2B5EF4-FFF2-40B4-BE49-F238E27FC236}">
                    <a16:creationId xmlns:a16="http://schemas.microsoft.com/office/drawing/2014/main" id="{1F64066A-DE05-4892-B8CA-A22CAF8F28B1}"/>
                  </a:ext>
                </a:extLst>
              </p:cNvPr>
              <p:cNvSpPr/>
              <p:nvPr/>
            </p:nvSpPr>
            <p:spPr>
              <a:xfrm>
                <a:off x="2335751" y="3378754"/>
                <a:ext cx="50752" cy="56782"/>
              </a:xfrm>
              <a:custGeom>
                <a:avLst/>
                <a:gdLst/>
                <a:ahLst/>
                <a:cxnLst/>
                <a:rect l="l" t="t" r="r" b="b"/>
                <a:pathLst>
                  <a:path w="1936" h="2166" extrusionOk="0">
                    <a:moveTo>
                      <a:pt x="723" y="1"/>
                    </a:moveTo>
                    <a:cubicBezTo>
                      <a:pt x="333" y="1"/>
                      <a:pt x="1" y="333"/>
                      <a:pt x="1" y="722"/>
                    </a:cubicBezTo>
                    <a:lnTo>
                      <a:pt x="1" y="1199"/>
                    </a:lnTo>
                    <a:cubicBezTo>
                      <a:pt x="1" y="1733"/>
                      <a:pt x="434" y="2166"/>
                      <a:pt x="968" y="2166"/>
                    </a:cubicBezTo>
                    <a:cubicBezTo>
                      <a:pt x="1488" y="2166"/>
                      <a:pt x="1935" y="1733"/>
                      <a:pt x="1935" y="1199"/>
                    </a:cubicBezTo>
                    <a:lnTo>
                      <a:pt x="1935" y="722"/>
                    </a:lnTo>
                    <a:cubicBezTo>
                      <a:pt x="1935" y="333"/>
                      <a:pt x="1603" y="1"/>
                      <a:pt x="1213" y="1"/>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178" name="Google Shape;19265;p76">
                <a:extLst>
                  <a:ext uri="{FF2B5EF4-FFF2-40B4-BE49-F238E27FC236}">
                    <a16:creationId xmlns:a16="http://schemas.microsoft.com/office/drawing/2014/main" id="{C0DD3B33-41B8-471F-8A7E-E6F3F3C0CEE2}"/>
                  </a:ext>
                </a:extLst>
              </p:cNvPr>
              <p:cNvSpPr/>
              <p:nvPr/>
            </p:nvSpPr>
            <p:spPr>
              <a:xfrm>
                <a:off x="2335751" y="3379147"/>
                <a:ext cx="34473" cy="56441"/>
              </a:xfrm>
              <a:custGeom>
                <a:avLst/>
                <a:gdLst/>
                <a:ahLst/>
                <a:cxnLst/>
                <a:rect l="l" t="t" r="r" b="b"/>
                <a:pathLst>
                  <a:path w="1315" h="2153" extrusionOk="0">
                    <a:moveTo>
                      <a:pt x="723" y="0"/>
                    </a:moveTo>
                    <a:cubicBezTo>
                      <a:pt x="318" y="0"/>
                      <a:pt x="1" y="318"/>
                      <a:pt x="1" y="722"/>
                    </a:cubicBezTo>
                    <a:lnTo>
                      <a:pt x="1" y="1198"/>
                    </a:lnTo>
                    <a:cubicBezTo>
                      <a:pt x="1" y="1746"/>
                      <a:pt x="452" y="2152"/>
                      <a:pt x="952" y="2152"/>
                    </a:cubicBezTo>
                    <a:cubicBezTo>
                      <a:pt x="1072" y="2152"/>
                      <a:pt x="1195" y="2129"/>
                      <a:pt x="1314" y="2079"/>
                    </a:cubicBezTo>
                    <a:cubicBezTo>
                      <a:pt x="953" y="1934"/>
                      <a:pt x="723" y="1573"/>
                      <a:pt x="723" y="1184"/>
                    </a:cubicBezTo>
                    <a:lnTo>
                      <a:pt x="723" y="707"/>
                    </a:lnTo>
                    <a:cubicBezTo>
                      <a:pt x="723" y="361"/>
                      <a:pt x="982" y="72"/>
                      <a:pt x="1314" y="0"/>
                    </a:cubicBez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79" name="Google Shape;19266;p76">
                <a:extLst>
                  <a:ext uri="{FF2B5EF4-FFF2-40B4-BE49-F238E27FC236}">
                    <a16:creationId xmlns:a16="http://schemas.microsoft.com/office/drawing/2014/main" id="{DF344A29-BD9F-4643-9134-05D3C3167C61}"/>
                  </a:ext>
                </a:extLst>
              </p:cNvPr>
              <p:cNvSpPr/>
              <p:nvPr/>
            </p:nvSpPr>
            <p:spPr>
              <a:xfrm>
                <a:off x="2335751" y="3378754"/>
                <a:ext cx="50359" cy="25429"/>
              </a:xfrm>
              <a:custGeom>
                <a:avLst/>
                <a:gdLst/>
                <a:ahLst/>
                <a:cxnLst/>
                <a:rect l="l" t="t" r="r" b="b"/>
                <a:pathLst>
                  <a:path w="1921" h="970" extrusionOk="0">
                    <a:moveTo>
                      <a:pt x="723" y="1"/>
                    </a:moveTo>
                    <a:cubicBezTo>
                      <a:pt x="318" y="1"/>
                      <a:pt x="1" y="333"/>
                      <a:pt x="1" y="722"/>
                    </a:cubicBezTo>
                    <a:cubicBezTo>
                      <a:pt x="577" y="883"/>
                      <a:pt x="1178" y="969"/>
                      <a:pt x="1781" y="969"/>
                    </a:cubicBezTo>
                    <a:cubicBezTo>
                      <a:pt x="1827" y="969"/>
                      <a:pt x="1874" y="969"/>
                      <a:pt x="1921" y="968"/>
                    </a:cubicBezTo>
                    <a:lnTo>
                      <a:pt x="1921" y="722"/>
                    </a:lnTo>
                    <a:cubicBezTo>
                      <a:pt x="1921" y="333"/>
                      <a:pt x="1589" y="1"/>
                      <a:pt x="1199" y="1"/>
                    </a:cubicBezTo>
                    <a:close/>
                  </a:path>
                </a:pathLst>
              </a:custGeom>
              <a:solidFill>
                <a:srgbClr val="5C7285"/>
              </a:solidFill>
              <a:ln>
                <a:noFill/>
              </a:ln>
            </p:spPr>
            <p:txBody>
              <a:bodyPr spcFirstLastPara="1" wrap="square" lIns="121900" tIns="121900" rIns="121900" bIns="121900" anchor="ctr" anchorCtr="0">
                <a:noAutofit/>
              </a:bodyPr>
              <a:lstStyle/>
              <a:p>
                <a:endParaRPr sz="2400" dirty="0"/>
              </a:p>
            </p:txBody>
          </p:sp>
          <p:sp>
            <p:nvSpPr>
              <p:cNvPr id="180" name="Google Shape;19267;p76">
                <a:extLst>
                  <a:ext uri="{FF2B5EF4-FFF2-40B4-BE49-F238E27FC236}">
                    <a16:creationId xmlns:a16="http://schemas.microsoft.com/office/drawing/2014/main" id="{A71B6D2D-524A-4293-A225-FB0DC85EAC04}"/>
                  </a:ext>
                </a:extLst>
              </p:cNvPr>
              <p:cNvSpPr/>
              <p:nvPr/>
            </p:nvSpPr>
            <p:spPr>
              <a:xfrm>
                <a:off x="2335751" y="3379147"/>
                <a:ext cx="34473" cy="22728"/>
              </a:xfrm>
              <a:custGeom>
                <a:avLst/>
                <a:gdLst/>
                <a:ahLst/>
                <a:cxnLst/>
                <a:rect l="l" t="t" r="r" b="b"/>
                <a:pathLst>
                  <a:path w="1315" h="867" extrusionOk="0">
                    <a:moveTo>
                      <a:pt x="723" y="0"/>
                    </a:moveTo>
                    <a:cubicBezTo>
                      <a:pt x="318" y="0"/>
                      <a:pt x="1" y="318"/>
                      <a:pt x="1" y="722"/>
                    </a:cubicBezTo>
                    <a:cubicBezTo>
                      <a:pt x="232" y="780"/>
                      <a:pt x="477" y="837"/>
                      <a:pt x="723" y="866"/>
                    </a:cubicBezTo>
                    <a:lnTo>
                      <a:pt x="723" y="722"/>
                    </a:lnTo>
                    <a:lnTo>
                      <a:pt x="723" y="707"/>
                    </a:lnTo>
                    <a:cubicBezTo>
                      <a:pt x="723" y="361"/>
                      <a:pt x="982" y="72"/>
                      <a:pt x="1314" y="0"/>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sp>
            <p:nvSpPr>
              <p:cNvPr id="181" name="Google Shape;19268;p76">
                <a:extLst>
                  <a:ext uri="{FF2B5EF4-FFF2-40B4-BE49-F238E27FC236}">
                    <a16:creationId xmlns:a16="http://schemas.microsoft.com/office/drawing/2014/main" id="{93AA9E6F-ED67-44A8-886B-43F04CE88C59}"/>
                  </a:ext>
                </a:extLst>
              </p:cNvPr>
              <p:cNvSpPr/>
              <p:nvPr/>
            </p:nvSpPr>
            <p:spPr>
              <a:xfrm>
                <a:off x="2298290" y="3535415"/>
                <a:ext cx="25009" cy="25009"/>
              </a:xfrm>
              <a:custGeom>
                <a:avLst/>
                <a:gdLst/>
                <a:ahLst/>
                <a:cxnLst/>
                <a:rect l="l" t="t" r="r" b="b"/>
                <a:pathLst>
                  <a:path w="954" h="954" extrusionOk="0">
                    <a:moveTo>
                      <a:pt x="1" y="1"/>
                    </a:moveTo>
                    <a:lnTo>
                      <a:pt x="1" y="954"/>
                    </a:lnTo>
                    <a:lnTo>
                      <a:pt x="953" y="954"/>
                    </a:lnTo>
                    <a:lnTo>
                      <a:pt x="953" y="1"/>
                    </a:ln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82" name="Google Shape;19269;p76">
                <a:extLst>
                  <a:ext uri="{FF2B5EF4-FFF2-40B4-BE49-F238E27FC236}">
                    <a16:creationId xmlns:a16="http://schemas.microsoft.com/office/drawing/2014/main" id="{059930D5-8A95-4547-B522-998533E9C9F4}"/>
                  </a:ext>
                </a:extLst>
              </p:cNvPr>
              <p:cNvSpPr/>
              <p:nvPr/>
            </p:nvSpPr>
            <p:spPr>
              <a:xfrm>
                <a:off x="2297163" y="3535415"/>
                <a:ext cx="27657" cy="18849"/>
              </a:xfrm>
              <a:custGeom>
                <a:avLst/>
                <a:gdLst/>
                <a:ahLst/>
                <a:cxnLst/>
                <a:rect l="l" t="t" r="r" b="b"/>
                <a:pathLst>
                  <a:path w="1055" h="719" extrusionOk="0">
                    <a:moveTo>
                      <a:pt x="44" y="1"/>
                    </a:moveTo>
                    <a:lnTo>
                      <a:pt x="44" y="492"/>
                    </a:lnTo>
                    <a:cubicBezTo>
                      <a:pt x="44" y="535"/>
                      <a:pt x="29" y="578"/>
                      <a:pt x="0" y="622"/>
                    </a:cubicBezTo>
                    <a:cubicBezTo>
                      <a:pt x="166" y="687"/>
                      <a:pt x="343" y="719"/>
                      <a:pt x="522" y="719"/>
                    </a:cubicBezTo>
                    <a:cubicBezTo>
                      <a:pt x="700" y="719"/>
                      <a:pt x="881" y="687"/>
                      <a:pt x="1054" y="622"/>
                    </a:cubicBezTo>
                    <a:cubicBezTo>
                      <a:pt x="1011" y="578"/>
                      <a:pt x="996" y="535"/>
                      <a:pt x="996" y="492"/>
                    </a:cubicBezTo>
                    <a:lnTo>
                      <a:pt x="996" y="1"/>
                    </a:ln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183" name="Google Shape;19270;p76">
                <a:extLst>
                  <a:ext uri="{FF2B5EF4-FFF2-40B4-BE49-F238E27FC236}">
                    <a16:creationId xmlns:a16="http://schemas.microsoft.com/office/drawing/2014/main" id="{1C6785E7-C20A-4789-9308-C77BEEE54DAC}"/>
                  </a:ext>
                </a:extLst>
              </p:cNvPr>
              <p:cNvSpPr/>
              <p:nvPr/>
            </p:nvSpPr>
            <p:spPr>
              <a:xfrm>
                <a:off x="2273307" y="3555102"/>
                <a:ext cx="74975" cy="93116"/>
              </a:xfrm>
              <a:custGeom>
                <a:avLst/>
                <a:gdLst/>
                <a:ahLst/>
                <a:cxnLst/>
                <a:rect l="l" t="t" r="r" b="b"/>
                <a:pathLst>
                  <a:path w="2860" h="3552" extrusionOk="0">
                    <a:moveTo>
                      <a:pt x="694" y="0"/>
                    </a:moveTo>
                    <a:lnTo>
                      <a:pt x="261" y="231"/>
                    </a:lnTo>
                    <a:cubicBezTo>
                      <a:pt x="102" y="304"/>
                      <a:pt x="1" y="477"/>
                      <a:pt x="1" y="650"/>
                    </a:cubicBezTo>
                    <a:lnTo>
                      <a:pt x="1" y="2036"/>
                    </a:lnTo>
                    <a:cubicBezTo>
                      <a:pt x="1" y="2556"/>
                      <a:pt x="145" y="3061"/>
                      <a:pt x="434" y="3494"/>
                    </a:cubicBezTo>
                    <a:lnTo>
                      <a:pt x="477" y="3552"/>
                    </a:lnTo>
                    <a:lnTo>
                      <a:pt x="2383" y="3552"/>
                    </a:lnTo>
                    <a:lnTo>
                      <a:pt x="2426" y="3494"/>
                    </a:lnTo>
                    <a:cubicBezTo>
                      <a:pt x="2715" y="3061"/>
                      <a:pt x="2859" y="2556"/>
                      <a:pt x="2859" y="2036"/>
                    </a:cubicBezTo>
                    <a:lnTo>
                      <a:pt x="2859" y="650"/>
                    </a:lnTo>
                    <a:cubicBezTo>
                      <a:pt x="2859" y="477"/>
                      <a:pt x="2758" y="304"/>
                      <a:pt x="2599" y="231"/>
                    </a:cubicBezTo>
                    <a:lnTo>
                      <a:pt x="2166" y="0"/>
                    </a:lnTo>
                    <a:cubicBezTo>
                      <a:pt x="2001" y="192"/>
                      <a:pt x="1554" y="203"/>
                      <a:pt x="1451" y="203"/>
                    </a:cubicBezTo>
                    <a:cubicBezTo>
                      <a:pt x="1438" y="203"/>
                      <a:pt x="1430" y="203"/>
                      <a:pt x="1430" y="203"/>
                    </a:cubicBezTo>
                    <a:cubicBezTo>
                      <a:pt x="1430" y="203"/>
                      <a:pt x="1422" y="203"/>
                      <a:pt x="1408" y="203"/>
                    </a:cubicBezTo>
                    <a:cubicBezTo>
                      <a:pt x="1303" y="203"/>
                      <a:pt x="847" y="192"/>
                      <a:pt x="694" y="0"/>
                    </a:cubicBezTo>
                    <a:close/>
                  </a:path>
                </a:pathLst>
              </a:custGeom>
              <a:solidFill>
                <a:srgbClr val="D3DCE2"/>
              </a:solidFill>
              <a:ln>
                <a:noFill/>
              </a:ln>
            </p:spPr>
            <p:txBody>
              <a:bodyPr spcFirstLastPara="1" wrap="square" lIns="121900" tIns="121900" rIns="121900" bIns="121900" anchor="ctr" anchorCtr="0">
                <a:noAutofit/>
              </a:bodyPr>
              <a:lstStyle/>
              <a:p>
                <a:endParaRPr sz="2400" dirty="0"/>
              </a:p>
            </p:txBody>
          </p:sp>
          <p:sp>
            <p:nvSpPr>
              <p:cNvPr id="184" name="Google Shape;19271;p76">
                <a:extLst>
                  <a:ext uri="{FF2B5EF4-FFF2-40B4-BE49-F238E27FC236}">
                    <a16:creationId xmlns:a16="http://schemas.microsoft.com/office/drawing/2014/main" id="{325337A3-238D-4EC7-8AB2-41CB842F2B58}"/>
                  </a:ext>
                </a:extLst>
              </p:cNvPr>
              <p:cNvSpPr/>
              <p:nvPr/>
            </p:nvSpPr>
            <p:spPr>
              <a:xfrm>
                <a:off x="2285812" y="3648192"/>
                <a:ext cx="49966" cy="43936"/>
              </a:xfrm>
              <a:custGeom>
                <a:avLst/>
                <a:gdLst/>
                <a:ahLst/>
                <a:cxnLst/>
                <a:rect l="l" t="t" r="r" b="b"/>
                <a:pathLst>
                  <a:path w="1906" h="1676" extrusionOk="0">
                    <a:moveTo>
                      <a:pt x="0" y="1"/>
                    </a:moveTo>
                    <a:lnTo>
                      <a:pt x="0" y="1430"/>
                    </a:lnTo>
                    <a:cubicBezTo>
                      <a:pt x="0" y="1560"/>
                      <a:pt x="101" y="1675"/>
                      <a:pt x="246" y="1675"/>
                    </a:cubicBezTo>
                    <a:lnTo>
                      <a:pt x="1675" y="1675"/>
                    </a:lnTo>
                    <a:cubicBezTo>
                      <a:pt x="1805" y="1675"/>
                      <a:pt x="1906" y="1560"/>
                      <a:pt x="1906" y="1430"/>
                    </a:cubicBezTo>
                    <a:lnTo>
                      <a:pt x="1906" y="1"/>
                    </a:lnTo>
                    <a:close/>
                  </a:path>
                </a:pathLst>
              </a:custGeom>
              <a:solidFill>
                <a:srgbClr val="D1DBE2"/>
              </a:solidFill>
              <a:ln>
                <a:noFill/>
              </a:ln>
            </p:spPr>
            <p:txBody>
              <a:bodyPr spcFirstLastPara="1" wrap="square" lIns="121900" tIns="121900" rIns="121900" bIns="121900" anchor="ctr" anchorCtr="0">
                <a:noAutofit/>
              </a:bodyPr>
              <a:lstStyle/>
              <a:p>
                <a:endParaRPr sz="2400" dirty="0"/>
              </a:p>
            </p:txBody>
          </p:sp>
          <p:sp>
            <p:nvSpPr>
              <p:cNvPr id="185" name="Google Shape;19272;p76">
                <a:extLst>
                  <a:ext uri="{FF2B5EF4-FFF2-40B4-BE49-F238E27FC236}">
                    <a16:creationId xmlns:a16="http://schemas.microsoft.com/office/drawing/2014/main" id="{D982AC8A-7C1F-4D52-8CA6-C0B7F53D043A}"/>
                  </a:ext>
                </a:extLst>
              </p:cNvPr>
              <p:cNvSpPr/>
              <p:nvPr/>
            </p:nvSpPr>
            <p:spPr>
              <a:xfrm>
                <a:off x="2273307" y="3565693"/>
                <a:ext cx="12531" cy="82525"/>
              </a:xfrm>
              <a:custGeom>
                <a:avLst/>
                <a:gdLst/>
                <a:ahLst/>
                <a:cxnLst/>
                <a:rect l="l" t="t" r="r" b="b"/>
                <a:pathLst>
                  <a:path w="478" h="3148" extrusionOk="0">
                    <a:moveTo>
                      <a:pt x="73" y="1"/>
                    </a:moveTo>
                    <a:cubicBezTo>
                      <a:pt x="30" y="73"/>
                      <a:pt x="1" y="159"/>
                      <a:pt x="1" y="246"/>
                    </a:cubicBezTo>
                    <a:lnTo>
                      <a:pt x="1" y="1632"/>
                    </a:lnTo>
                    <a:cubicBezTo>
                      <a:pt x="1" y="2152"/>
                      <a:pt x="160" y="2657"/>
                      <a:pt x="448" y="3090"/>
                    </a:cubicBezTo>
                    <a:lnTo>
                      <a:pt x="477" y="3148"/>
                    </a:lnTo>
                    <a:lnTo>
                      <a:pt x="477" y="535"/>
                    </a:lnTo>
                    <a:cubicBezTo>
                      <a:pt x="477" y="390"/>
                      <a:pt x="405" y="246"/>
                      <a:pt x="290" y="159"/>
                    </a:cubicBezTo>
                    <a:lnTo>
                      <a:pt x="73" y="1"/>
                    </a:ln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86" name="Google Shape;19273;p76">
                <a:extLst>
                  <a:ext uri="{FF2B5EF4-FFF2-40B4-BE49-F238E27FC236}">
                    <a16:creationId xmlns:a16="http://schemas.microsoft.com/office/drawing/2014/main" id="{9897F882-31AD-4F86-AB64-FE1DFC3087A1}"/>
                  </a:ext>
                </a:extLst>
              </p:cNvPr>
              <p:cNvSpPr/>
              <p:nvPr/>
            </p:nvSpPr>
            <p:spPr>
              <a:xfrm>
                <a:off x="2335751" y="3565693"/>
                <a:ext cx="12898" cy="82525"/>
              </a:xfrm>
              <a:custGeom>
                <a:avLst/>
                <a:gdLst/>
                <a:ahLst/>
                <a:cxnLst/>
                <a:rect l="l" t="t" r="r" b="b"/>
                <a:pathLst>
                  <a:path w="492" h="3148" extrusionOk="0">
                    <a:moveTo>
                      <a:pt x="419" y="1"/>
                    </a:moveTo>
                    <a:lnTo>
                      <a:pt x="203" y="159"/>
                    </a:lnTo>
                    <a:cubicBezTo>
                      <a:pt x="73" y="246"/>
                      <a:pt x="1" y="390"/>
                      <a:pt x="1" y="535"/>
                    </a:cubicBezTo>
                    <a:lnTo>
                      <a:pt x="1" y="3148"/>
                    </a:lnTo>
                    <a:lnTo>
                      <a:pt x="44" y="3090"/>
                    </a:lnTo>
                    <a:cubicBezTo>
                      <a:pt x="333" y="2657"/>
                      <a:pt x="477" y="2152"/>
                      <a:pt x="477" y="1632"/>
                    </a:cubicBezTo>
                    <a:lnTo>
                      <a:pt x="477" y="246"/>
                    </a:lnTo>
                    <a:cubicBezTo>
                      <a:pt x="492" y="159"/>
                      <a:pt x="463" y="73"/>
                      <a:pt x="419" y="1"/>
                    </a:cubicBez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87" name="Google Shape;19274;p76">
                <a:extLst>
                  <a:ext uri="{FF2B5EF4-FFF2-40B4-BE49-F238E27FC236}">
                    <a16:creationId xmlns:a16="http://schemas.microsoft.com/office/drawing/2014/main" id="{CF3EE7FD-FC0C-4B20-8FCD-8FD5CF1926AF}"/>
                  </a:ext>
                </a:extLst>
              </p:cNvPr>
              <p:cNvSpPr/>
              <p:nvPr/>
            </p:nvSpPr>
            <p:spPr>
              <a:xfrm>
                <a:off x="2291867" y="3547998"/>
                <a:ext cx="38248" cy="100220"/>
              </a:xfrm>
              <a:custGeom>
                <a:avLst/>
                <a:gdLst/>
                <a:ahLst/>
                <a:cxnLst/>
                <a:rect l="l" t="t" r="r" b="b"/>
                <a:pathLst>
                  <a:path w="1459" h="3823" extrusionOk="0">
                    <a:moveTo>
                      <a:pt x="231" y="1"/>
                    </a:moveTo>
                    <a:cubicBezTo>
                      <a:pt x="220" y="1"/>
                      <a:pt x="210" y="4"/>
                      <a:pt x="202" y="12"/>
                    </a:cubicBezTo>
                    <a:lnTo>
                      <a:pt x="0" y="271"/>
                    </a:lnTo>
                    <a:lnTo>
                      <a:pt x="318" y="676"/>
                    </a:lnTo>
                    <a:cubicBezTo>
                      <a:pt x="343" y="701"/>
                      <a:pt x="373" y="716"/>
                      <a:pt x="405" y="716"/>
                    </a:cubicBezTo>
                    <a:cubicBezTo>
                      <a:pt x="428" y="716"/>
                      <a:pt x="452" y="708"/>
                      <a:pt x="477" y="690"/>
                    </a:cubicBezTo>
                    <a:lnTo>
                      <a:pt x="607" y="575"/>
                    </a:lnTo>
                    <a:lnTo>
                      <a:pt x="607" y="3823"/>
                    </a:lnTo>
                    <a:lnTo>
                      <a:pt x="852" y="3823"/>
                    </a:lnTo>
                    <a:lnTo>
                      <a:pt x="852" y="575"/>
                    </a:lnTo>
                    <a:lnTo>
                      <a:pt x="982" y="690"/>
                    </a:lnTo>
                    <a:cubicBezTo>
                      <a:pt x="1006" y="708"/>
                      <a:pt x="1030" y="716"/>
                      <a:pt x="1053" y="716"/>
                    </a:cubicBezTo>
                    <a:cubicBezTo>
                      <a:pt x="1085" y="716"/>
                      <a:pt x="1115" y="701"/>
                      <a:pt x="1141" y="676"/>
                    </a:cubicBezTo>
                    <a:lnTo>
                      <a:pt x="1458" y="271"/>
                    </a:lnTo>
                    <a:lnTo>
                      <a:pt x="1256" y="26"/>
                    </a:lnTo>
                    <a:cubicBezTo>
                      <a:pt x="1249" y="12"/>
                      <a:pt x="1238" y="4"/>
                      <a:pt x="1227" y="4"/>
                    </a:cubicBezTo>
                    <a:cubicBezTo>
                      <a:pt x="1216" y="4"/>
                      <a:pt x="1206" y="12"/>
                      <a:pt x="1198" y="26"/>
                    </a:cubicBezTo>
                    <a:lnTo>
                      <a:pt x="736" y="474"/>
                    </a:lnTo>
                    <a:lnTo>
                      <a:pt x="260" y="12"/>
                    </a:lnTo>
                    <a:cubicBezTo>
                      <a:pt x="253" y="4"/>
                      <a:pt x="242" y="1"/>
                      <a:pt x="231" y="1"/>
                    </a:cubicBezTo>
                    <a:close/>
                  </a:path>
                </a:pathLst>
              </a:custGeom>
              <a:solidFill>
                <a:srgbClr val="CFD9E0"/>
              </a:solidFill>
              <a:ln>
                <a:noFill/>
              </a:ln>
            </p:spPr>
            <p:txBody>
              <a:bodyPr spcFirstLastPara="1" wrap="square" lIns="121900" tIns="121900" rIns="121900" bIns="121900" anchor="ctr" anchorCtr="0">
                <a:noAutofit/>
              </a:bodyPr>
              <a:lstStyle/>
              <a:p>
                <a:endParaRPr sz="2400" dirty="0"/>
              </a:p>
            </p:txBody>
          </p:sp>
          <p:sp>
            <p:nvSpPr>
              <p:cNvPr id="188" name="Google Shape;19275;p76">
                <a:extLst>
                  <a:ext uri="{FF2B5EF4-FFF2-40B4-BE49-F238E27FC236}">
                    <a16:creationId xmlns:a16="http://schemas.microsoft.com/office/drawing/2014/main" id="{EFE6BB4B-E2F8-45E1-9B69-77AE583A4B2A}"/>
                  </a:ext>
                </a:extLst>
              </p:cNvPr>
              <p:cNvSpPr/>
              <p:nvPr/>
            </p:nvSpPr>
            <p:spPr>
              <a:xfrm>
                <a:off x="2307754" y="3660670"/>
                <a:ext cx="6449" cy="31458"/>
              </a:xfrm>
              <a:custGeom>
                <a:avLst/>
                <a:gdLst/>
                <a:ahLst/>
                <a:cxnLst/>
                <a:rect l="l" t="t" r="r" b="b"/>
                <a:pathLst>
                  <a:path w="246" h="1200" extrusionOk="0">
                    <a:moveTo>
                      <a:pt x="130" y="1"/>
                    </a:moveTo>
                    <a:cubicBezTo>
                      <a:pt x="58" y="1"/>
                      <a:pt x="1" y="59"/>
                      <a:pt x="1" y="116"/>
                    </a:cubicBezTo>
                    <a:lnTo>
                      <a:pt x="1" y="1199"/>
                    </a:lnTo>
                    <a:lnTo>
                      <a:pt x="246" y="1199"/>
                    </a:lnTo>
                    <a:lnTo>
                      <a:pt x="246" y="116"/>
                    </a:lnTo>
                    <a:cubicBezTo>
                      <a:pt x="246" y="59"/>
                      <a:pt x="188" y="1"/>
                      <a:pt x="130" y="1"/>
                    </a:cubicBezTo>
                    <a:close/>
                  </a:path>
                </a:pathLst>
              </a:custGeom>
              <a:solidFill>
                <a:srgbClr val="91A8B8"/>
              </a:solidFill>
              <a:ln>
                <a:noFill/>
              </a:ln>
            </p:spPr>
            <p:txBody>
              <a:bodyPr spcFirstLastPara="1" wrap="square" lIns="121900" tIns="121900" rIns="121900" bIns="121900" anchor="ctr" anchorCtr="0">
                <a:noAutofit/>
              </a:bodyPr>
              <a:lstStyle/>
              <a:p>
                <a:endParaRPr sz="2400" dirty="0"/>
              </a:p>
            </p:txBody>
          </p:sp>
          <p:sp>
            <p:nvSpPr>
              <p:cNvPr id="189" name="Google Shape;19276;p76">
                <a:extLst>
                  <a:ext uri="{FF2B5EF4-FFF2-40B4-BE49-F238E27FC236}">
                    <a16:creationId xmlns:a16="http://schemas.microsoft.com/office/drawing/2014/main" id="{94CF9F5E-02F8-4930-8A94-B5DE03F350DB}"/>
                  </a:ext>
                </a:extLst>
              </p:cNvPr>
              <p:cNvSpPr/>
              <p:nvPr/>
            </p:nvSpPr>
            <p:spPr>
              <a:xfrm>
                <a:off x="2285812" y="3485475"/>
                <a:ext cx="50359" cy="56415"/>
              </a:xfrm>
              <a:custGeom>
                <a:avLst/>
                <a:gdLst/>
                <a:ahLst/>
                <a:cxnLst/>
                <a:rect l="l" t="t" r="r" b="b"/>
                <a:pathLst>
                  <a:path w="1921" h="2152" extrusionOk="0">
                    <a:moveTo>
                      <a:pt x="722" y="0"/>
                    </a:moveTo>
                    <a:cubicBezTo>
                      <a:pt x="332" y="0"/>
                      <a:pt x="0" y="318"/>
                      <a:pt x="0" y="722"/>
                    </a:cubicBezTo>
                    <a:lnTo>
                      <a:pt x="0" y="1199"/>
                    </a:lnTo>
                    <a:cubicBezTo>
                      <a:pt x="0" y="1718"/>
                      <a:pt x="433" y="2151"/>
                      <a:pt x="967" y="2151"/>
                    </a:cubicBezTo>
                    <a:cubicBezTo>
                      <a:pt x="1487" y="2151"/>
                      <a:pt x="1920" y="1718"/>
                      <a:pt x="1920" y="1199"/>
                    </a:cubicBezTo>
                    <a:lnTo>
                      <a:pt x="1920" y="722"/>
                    </a:lnTo>
                    <a:cubicBezTo>
                      <a:pt x="1920" y="318"/>
                      <a:pt x="1603" y="0"/>
                      <a:pt x="1198" y="0"/>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190" name="Google Shape;19277;p76">
                <a:extLst>
                  <a:ext uri="{FF2B5EF4-FFF2-40B4-BE49-F238E27FC236}">
                    <a16:creationId xmlns:a16="http://schemas.microsoft.com/office/drawing/2014/main" id="{EB15F471-9D81-4368-8AEC-3BAC1654D7C7}"/>
                  </a:ext>
                </a:extLst>
              </p:cNvPr>
              <p:cNvSpPr/>
              <p:nvPr/>
            </p:nvSpPr>
            <p:spPr>
              <a:xfrm>
                <a:off x="2285812" y="3485475"/>
                <a:ext cx="34447" cy="56441"/>
              </a:xfrm>
              <a:custGeom>
                <a:avLst/>
                <a:gdLst/>
                <a:ahLst/>
                <a:cxnLst/>
                <a:rect l="l" t="t" r="r" b="b"/>
                <a:pathLst>
                  <a:path w="1314" h="2153" extrusionOk="0">
                    <a:moveTo>
                      <a:pt x="722" y="0"/>
                    </a:moveTo>
                    <a:cubicBezTo>
                      <a:pt x="318" y="0"/>
                      <a:pt x="0" y="318"/>
                      <a:pt x="0" y="722"/>
                    </a:cubicBezTo>
                    <a:lnTo>
                      <a:pt x="0" y="1199"/>
                    </a:lnTo>
                    <a:cubicBezTo>
                      <a:pt x="0" y="1746"/>
                      <a:pt x="442" y="2152"/>
                      <a:pt x="946" y="2152"/>
                    </a:cubicBezTo>
                    <a:cubicBezTo>
                      <a:pt x="1067" y="2152"/>
                      <a:pt x="1191" y="2129"/>
                      <a:pt x="1314" y="2079"/>
                    </a:cubicBezTo>
                    <a:cubicBezTo>
                      <a:pt x="953" y="1935"/>
                      <a:pt x="708" y="1574"/>
                      <a:pt x="722" y="1199"/>
                    </a:cubicBezTo>
                    <a:lnTo>
                      <a:pt x="722" y="708"/>
                    </a:lnTo>
                    <a:cubicBezTo>
                      <a:pt x="722" y="361"/>
                      <a:pt x="967" y="73"/>
                      <a:pt x="1314" y="15"/>
                    </a:cubicBezTo>
                    <a:cubicBezTo>
                      <a:pt x="1271" y="0"/>
                      <a:pt x="1242" y="0"/>
                      <a:pt x="1198" y="0"/>
                    </a:cubicBez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91" name="Google Shape;19278;p76">
                <a:extLst>
                  <a:ext uri="{FF2B5EF4-FFF2-40B4-BE49-F238E27FC236}">
                    <a16:creationId xmlns:a16="http://schemas.microsoft.com/office/drawing/2014/main" id="{8DCF0377-11DE-478F-8677-7D51AA5D0DBD}"/>
                  </a:ext>
                </a:extLst>
              </p:cNvPr>
              <p:cNvSpPr/>
              <p:nvPr/>
            </p:nvSpPr>
            <p:spPr>
              <a:xfrm>
                <a:off x="2285418" y="3485082"/>
                <a:ext cx="50359" cy="25429"/>
              </a:xfrm>
              <a:custGeom>
                <a:avLst/>
                <a:gdLst/>
                <a:ahLst/>
                <a:cxnLst/>
                <a:rect l="l" t="t" r="r" b="b"/>
                <a:pathLst>
                  <a:path w="1921" h="970" extrusionOk="0">
                    <a:moveTo>
                      <a:pt x="723" y="1"/>
                    </a:moveTo>
                    <a:cubicBezTo>
                      <a:pt x="333" y="1"/>
                      <a:pt x="1" y="319"/>
                      <a:pt x="1" y="723"/>
                    </a:cubicBezTo>
                    <a:lnTo>
                      <a:pt x="15" y="737"/>
                    </a:lnTo>
                    <a:cubicBezTo>
                      <a:pt x="591" y="884"/>
                      <a:pt x="1192" y="970"/>
                      <a:pt x="1783" y="970"/>
                    </a:cubicBezTo>
                    <a:cubicBezTo>
                      <a:pt x="1829" y="970"/>
                      <a:pt x="1875" y="969"/>
                      <a:pt x="1921" y="968"/>
                    </a:cubicBezTo>
                    <a:lnTo>
                      <a:pt x="1921" y="723"/>
                    </a:lnTo>
                    <a:cubicBezTo>
                      <a:pt x="1921" y="319"/>
                      <a:pt x="1603" y="1"/>
                      <a:pt x="1199" y="1"/>
                    </a:cubicBezTo>
                    <a:close/>
                  </a:path>
                </a:pathLst>
              </a:custGeom>
              <a:solidFill>
                <a:srgbClr val="5C7285"/>
              </a:solidFill>
              <a:ln>
                <a:noFill/>
              </a:ln>
            </p:spPr>
            <p:txBody>
              <a:bodyPr spcFirstLastPara="1" wrap="square" lIns="121900" tIns="121900" rIns="121900" bIns="121900" anchor="ctr" anchorCtr="0">
                <a:noAutofit/>
              </a:bodyPr>
              <a:lstStyle/>
              <a:p>
                <a:endParaRPr sz="2400" dirty="0"/>
              </a:p>
            </p:txBody>
          </p:sp>
          <p:sp>
            <p:nvSpPr>
              <p:cNvPr id="192" name="Google Shape;19279;p76">
                <a:extLst>
                  <a:ext uri="{FF2B5EF4-FFF2-40B4-BE49-F238E27FC236}">
                    <a16:creationId xmlns:a16="http://schemas.microsoft.com/office/drawing/2014/main" id="{52394654-2DFB-47C9-BB44-26F71E8D03CB}"/>
                  </a:ext>
                </a:extLst>
              </p:cNvPr>
              <p:cNvSpPr/>
              <p:nvPr/>
            </p:nvSpPr>
            <p:spPr>
              <a:xfrm>
                <a:off x="2285812" y="3485475"/>
                <a:ext cx="34447" cy="23095"/>
              </a:xfrm>
              <a:custGeom>
                <a:avLst/>
                <a:gdLst/>
                <a:ahLst/>
                <a:cxnLst/>
                <a:rect l="l" t="t" r="r" b="b"/>
                <a:pathLst>
                  <a:path w="1314" h="881" extrusionOk="0">
                    <a:moveTo>
                      <a:pt x="722" y="0"/>
                    </a:moveTo>
                    <a:cubicBezTo>
                      <a:pt x="318" y="0"/>
                      <a:pt x="0" y="318"/>
                      <a:pt x="0" y="722"/>
                    </a:cubicBezTo>
                    <a:cubicBezTo>
                      <a:pt x="231" y="794"/>
                      <a:pt x="477" y="838"/>
                      <a:pt x="722" y="881"/>
                    </a:cubicBezTo>
                    <a:lnTo>
                      <a:pt x="722" y="722"/>
                    </a:lnTo>
                    <a:cubicBezTo>
                      <a:pt x="722" y="361"/>
                      <a:pt x="967" y="73"/>
                      <a:pt x="1314" y="15"/>
                    </a:cubicBezTo>
                    <a:cubicBezTo>
                      <a:pt x="1271" y="0"/>
                      <a:pt x="1242" y="0"/>
                      <a:pt x="1198" y="0"/>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sp>
            <p:nvSpPr>
              <p:cNvPr id="193" name="Google Shape;19280;p76">
                <a:extLst>
                  <a:ext uri="{FF2B5EF4-FFF2-40B4-BE49-F238E27FC236}">
                    <a16:creationId xmlns:a16="http://schemas.microsoft.com/office/drawing/2014/main" id="{67E8146F-5370-46AB-9838-0B8F8AC35DAE}"/>
                  </a:ext>
                </a:extLst>
              </p:cNvPr>
              <p:cNvSpPr/>
              <p:nvPr/>
            </p:nvSpPr>
            <p:spPr>
              <a:xfrm>
                <a:off x="2398588" y="3535415"/>
                <a:ext cx="24983" cy="25009"/>
              </a:xfrm>
              <a:custGeom>
                <a:avLst/>
                <a:gdLst/>
                <a:ahLst/>
                <a:cxnLst/>
                <a:rect l="l" t="t" r="r" b="b"/>
                <a:pathLst>
                  <a:path w="953" h="954" extrusionOk="0">
                    <a:moveTo>
                      <a:pt x="0" y="1"/>
                    </a:moveTo>
                    <a:lnTo>
                      <a:pt x="0" y="954"/>
                    </a:lnTo>
                    <a:lnTo>
                      <a:pt x="953" y="954"/>
                    </a:lnTo>
                    <a:lnTo>
                      <a:pt x="953" y="1"/>
                    </a:ln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94" name="Google Shape;19281;p76">
                <a:extLst>
                  <a:ext uri="{FF2B5EF4-FFF2-40B4-BE49-F238E27FC236}">
                    <a16:creationId xmlns:a16="http://schemas.microsoft.com/office/drawing/2014/main" id="{5DDDF468-7348-49CB-ACB1-254EC739FD1E}"/>
                  </a:ext>
                </a:extLst>
              </p:cNvPr>
              <p:cNvSpPr/>
              <p:nvPr/>
            </p:nvSpPr>
            <p:spPr>
              <a:xfrm>
                <a:off x="2397435" y="3535415"/>
                <a:ext cx="27290" cy="18849"/>
              </a:xfrm>
              <a:custGeom>
                <a:avLst/>
                <a:gdLst/>
                <a:ahLst/>
                <a:cxnLst/>
                <a:rect l="l" t="t" r="r" b="b"/>
                <a:pathLst>
                  <a:path w="1041" h="719" extrusionOk="0">
                    <a:moveTo>
                      <a:pt x="44" y="1"/>
                    </a:moveTo>
                    <a:lnTo>
                      <a:pt x="44" y="492"/>
                    </a:lnTo>
                    <a:cubicBezTo>
                      <a:pt x="44" y="535"/>
                      <a:pt x="30" y="578"/>
                      <a:pt x="1" y="622"/>
                    </a:cubicBezTo>
                    <a:cubicBezTo>
                      <a:pt x="167" y="687"/>
                      <a:pt x="344" y="719"/>
                      <a:pt x="520" y="719"/>
                    </a:cubicBezTo>
                    <a:cubicBezTo>
                      <a:pt x="697" y="719"/>
                      <a:pt x="874" y="687"/>
                      <a:pt x="1040" y="622"/>
                    </a:cubicBezTo>
                    <a:cubicBezTo>
                      <a:pt x="1011" y="578"/>
                      <a:pt x="997" y="535"/>
                      <a:pt x="997" y="492"/>
                    </a:cubicBezTo>
                    <a:lnTo>
                      <a:pt x="997" y="1"/>
                    </a:ln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195" name="Google Shape;19282;p76">
                <a:extLst>
                  <a:ext uri="{FF2B5EF4-FFF2-40B4-BE49-F238E27FC236}">
                    <a16:creationId xmlns:a16="http://schemas.microsoft.com/office/drawing/2014/main" id="{302555FA-EDD5-436A-9DBC-0BB000E9659B}"/>
                  </a:ext>
                </a:extLst>
              </p:cNvPr>
              <p:cNvSpPr/>
              <p:nvPr/>
            </p:nvSpPr>
            <p:spPr>
              <a:xfrm>
                <a:off x="2373606" y="3555102"/>
                <a:ext cx="75316" cy="93116"/>
              </a:xfrm>
              <a:custGeom>
                <a:avLst/>
                <a:gdLst/>
                <a:ahLst/>
                <a:cxnLst/>
                <a:rect l="l" t="t" r="r" b="b"/>
                <a:pathLst>
                  <a:path w="2873" h="3552" extrusionOk="0">
                    <a:moveTo>
                      <a:pt x="693" y="0"/>
                    </a:moveTo>
                    <a:lnTo>
                      <a:pt x="260" y="231"/>
                    </a:lnTo>
                    <a:cubicBezTo>
                      <a:pt x="101" y="304"/>
                      <a:pt x="0" y="477"/>
                      <a:pt x="0" y="650"/>
                    </a:cubicBezTo>
                    <a:lnTo>
                      <a:pt x="0" y="2036"/>
                    </a:lnTo>
                    <a:cubicBezTo>
                      <a:pt x="0" y="2556"/>
                      <a:pt x="159" y="3061"/>
                      <a:pt x="448" y="3494"/>
                    </a:cubicBezTo>
                    <a:lnTo>
                      <a:pt x="477" y="3552"/>
                    </a:lnTo>
                    <a:lnTo>
                      <a:pt x="2382" y="3552"/>
                    </a:lnTo>
                    <a:lnTo>
                      <a:pt x="2425" y="3494"/>
                    </a:lnTo>
                    <a:cubicBezTo>
                      <a:pt x="2714" y="3061"/>
                      <a:pt x="2873" y="2556"/>
                      <a:pt x="2858" y="2036"/>
                    </a:cubicBezTo>
                    <a:lnTo>
                      <a:pt x="2858" y="650"/>
                    </a:lnTo>
                    <a:cubicBezTo>
                      <a:pt x="2858" y="477"/>
                      <a:pt x="2757" y="304"/>
                      <a:pt x="2599" y="231"/>
                    </a:cubicBezTo>
                    <a:lnTo>
                      <a:pt x="2166" y="0"/>
                    </a:lnTo>
                    <a:cubicBezTo>
                      <a:pt x="2000" y="192"/>
                      <a:pt x="1553" y="203"/>
                      <a:pt x="1451" y="203"/>
                    </a:cubicBezTo>
                    <a:cubicBezTo>
                      <a:pt x="1437" y="203"/>
                      <a:pt x="1429" y="203"/>
                      <a:pt x="1429" y="203"/>
                    </a:cubicBezTo>
                    <a:cubicBezTo>
                      <a:pt x="1429" y="203"/>
                      <a:pt x="1422" y="203"/>
                      <a:pt x="1408" y="203"/>
                    </a:cubicBezTo>
                    <a:cubicBezTo>
                      <a:pt x="1305" y="203"/>
                      <a:pt x="859" y="192"/>
                      <a:pt x="693" y="0"/>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196" name="Google Shape;19283;p76">
                <a:extLst>
                  <a:ext uri="{FF2B5EF4-FFF2-40B4-BE49-F238E27FC236}">
                    <a16:creationId xmlns:a16="http://schemas.microsoft.com/office/drawing/2014/main" id="{E9686D22-0AA3-46DD-B84D-5D95982172D3}"/>
                  </a:ext>
                </a:extLst>
              </p:cNvPr>
              <p:cNvSpPr/>
              <p:nvPr/>
            </p:nvSpPr>
            <p:spPr>
              <a:xfrm>
                <a:off x="2386084" y="3485475"/>
                <a:ext cx="50359" cy="56415"/>
              </a:xfrm>
              <a:custGeom>
                <a:avLst/>
                <a:gdLst/>
                <a:ahLst/>
                <a:cxnLst/>
                <a:rect l="l" t="t" r="r" b="b"/>
                <a:pathLst>
                  <a:path w="1921" h="2152" extrusionOk="0">
                    <a:moveTo>
                      <a:pt x="722" y="0"/>
                    </a:moveTo>
                    <a:cubicBezTo>
                      <a:pt x="318" y="0"/>
                      <a:pt x="1" y="318"/>
                      <a:pt x="1" y="722"/>
                    </a:cubicBezTo>
                    <a:lnTo>
                      <a:pt x="1" y="1199"/>
                    </a:lnTo>
                    <a:cubicBezTo>
                      <a:pt x="1" y="1718"/>
                      <a:pt x="419" y="2151"/>
                      <a:pt x="953" y="2151"/>
                    </a:cubicBezTo>
                    <a:cubicBezTo>
                      <a:pt x="1488" y="2151"/>
                      <a:pt x="1921" y="1718"/>
                      <a:pt x="1921" y="1199"/>
                    </a:cubicBezTo>
                    <a:lnTo>
                      <a:pt x="1921" y="722"/>
                    </a:lnTo>
                    <a:cubicBezTo>
                      <a:pt x="1921" y="318"/>
                      <a:pt x="1603" y="0"/>
                      <a:pt x="1199" y="0"/>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197" name="Google Shape;19284;p76">
                <a:extLst>
                  <a:ext uri="{FF2B5EF4-FFF2-40B4-BE49-F238E27FC236}">
                    <a16:creationId xmlns:a16="http://schemas.microsoft.com/office/drawing/2014/main" id="{957711EA-BA0A-487D-B183-40F6FA730836}"/>
                  </a:ext>
                </a:extLst>
              </p:cNvPr>
              <p:cNvSpPr/>
              <p:nvPr/>
            </p:nvSpPr>
            <p:spPr>
              <a:xfrm>
                <a:off x="2385717" y="3485475"/>
                <a:ext cx="34840" cy="56441"/>
              </a:xfrm>
              <a:custGeom>
                <a:avLst/>
                <a:gdLst/>
                <a:ahLst/>
                <a:cxnLst/>
                <a:rect l="l" t="t" r="r" b="b"/>
                <a:pathLst>
                  <a:path w="1329" h="2153" extrusionOk="0">
                    <a:moveTo>
                      <a:pt x="722" y="0"/>
                    </a:moveTo>
                    <a:cubicBezTo>
                      <a:pt x="332" y="0"/>
                      <a:pt x="0" y="318"/>
                      <a:pt x="0" y="722"/>
                    </a:cubicBezTo>
                    <a:lnTo>
                      <a:pt x="0" y="1199"/>
                    </a:lnTo>
                    <a:cubicBezTo>
                      <a:pt x="0" y="1746"/>
                      <a:pt x="451" y="2152"/>
                      <a:pt x="952" y="2152"/>
                    </a:cubicBezTo>
                    <a:cubicBezTo>
                      <a:pt x="1071" y="2152"/>
                      <a:pt x="1194" y="2129"/>
                      <a:pt x="1314" y="2079"/>
                    </a:cubicBezTo>
                    <a:cubicBezTo>
                      <a:pt x="953" y="1935"/>
                      <a:pt x="722" y="1574"/>
                      <a:pt x="722" y="1199"/>
                    </a:cubicBezTo>
                    <a:lnTo>
                      <a:pt x="722" y="708"/>
                    </a:lnTo>
                    <a:cubicBezTo>
                      <a:pt x="736" y="361"/>
                      <a:pt x="982" y="73"/>
                      <a:pt x="1328" y="15"/>
                    </a:cubicBezTo>
                    <a:cubicBezTo>
                      <a:pt x="1285" y="0"/>
                      <a:pt x="1242" y="0"/>
                      <a:pt x="1198" y="0"/>
                    </a:cubicBez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198" name="Google Shape;19285;p76">
                <a:extLst>
                  <a:ext uri="{FF2B5EF4-FFF2-40B4-BE49-F238E27FC236}">
                    <a16:creationId xmlns:a16="http://schemas.microsoft.com/office/drawing/2014/main" id="{7631692F-66E9-475F-AD28-ACE0157D9ADA}"/>
                  </a:ext>
                </a:extLst>
              </p:cNvPr>
              <p:cNvSpPr/>
              <p:nvPr/>
            </p:nvSpPr>
            <p:spPr>
              <a:xfrm>
                <a:off x="2386084" y="3648192"/>
                <a:ext cx="49992" cy="43936"/>
              </a:xfrm>
              <a:custGeom>
                <a:avLst/>
                <a:gdLst/>
                <a:ahLst/>
                <a:cxnLst/>
                <a:rect l="l" t="t" r="r" b="b"/>
                <a:pathLst>
                  <a:path w="1907" h="1676" extrusionOk="0">
                    <a:moveTo>
                      <a:pt x="1" y="1"/>
                    </a:moveTo>
                    <a:lnTo>
                      <a:pt x="1" y="1430"/>
                    </a:lnTo>
                    <a:cubicBezTo>
                      <a:pt x="1" y="1560"/>
                      <a:pt x="102" y="1675"/>
                      <a:pt x="232" y="1675"/>
                    </a:cubicBezTo>
                    <a:lnTo>
                      <a:pt x="1675" y="1675"/>
                    </a:lnTo>
                    <a:cubicBezTo>
                      <a:pt x="1805" y="1675"/>
                      <a:pt x="1906" y="1560"/>
                      <a:pt x="1906" y="1430"/>
                    </a:cubicBezTo>
                    <a:lnTo>
                      <a:pt x="1906" y="1"/>
                    </a:lnTo>
                    <a:close/>
                  </a:path>
                </a:pathLst>
              </a:custGeom>
              <a:solidFill>
                <a:srgbClr val="91A8B8"/>
              </a:solidFill>
              <a:ln>
                <a:noFill/>
              </a:ln>
            </p:spPr>
            <p:txBody>
              <a:bodyPr spcFirstLastPara="1" wrap="square" lIns="121900" tIns="121900" rIns="121900" bIns="121900" anchor="ctr" anchorCtr="0">
                <a:noAutofit/>
              </a:bodyPr>
              <a:lstStyle/>
              <a:p>
                <a:endParaRPr sz="2400" dirty="0"/>
              </a:p>
            </p:txBody>
          </p:sp>
          <p:sp>
            <p:nvSpPr>
              <p:cNvPr id="199" name="Google Shape;19286;p76">
                <a:extLst>
                  <a:ext uri="{FF2B5EF4-FFF2-40B4-BE49-F238E27FC236}">
                    <a16:creationId xmlns:a16="http://schemas.microsoft.com/office/drawing/2014/main" id="{F3A82E58-9EB2-486F-B359-C5E468921CEE}"/>
                  </a:ext>
                </a:extLst>
              </p:cNvPr>
              <p:cNvSpPr/>
              <p:nvPr/>
            </p:nvSpPr>
            <p:spPr>
              <a:xfrm>
                <a:off x="2373606" y="3565693"/>
                <a:ext cx="12505" cy="82525"/>
              </a:xfrm>
              <a:custGeom>
                <a:avLst/>
                <a:gdLst/>
                <a:ahLst/>
                <a:cxnLst/>
                <a:rect l="l" t="t" r="r" b="b"/>
                <a:pathLst>
                  <a:path w="477" h="3148" extrusionOk="0">
                    <a:moveTo>
                      <a:pt x="72" y="1"/>
                    </a:moveTo>
                    <a:cubicBezTo>
                      <a:pt x="15" y="73"/>
                      <a:pt x="0" y="159"/>
                      <a:pt x="0" y="246"/>
                    </a:cubicBezTo>
                    <a:lnTo>
                      <a:pt x="0" y="1632"/>
                    </a:lnTo>
                    <a:cubicBezTo>
                      <a:pt x="0" y="2152"/>
                      <a:pt x="145" y="2657"/>
                      <a:pt x="433" y="3090"/>
                    </a:cubicBezTo>
                    <a:lnTo>
                      <a:pt x="477" y="3148"/>
                    </a:lnTo>
                    <a:lnTo>
                      <a:pt x="477" y="535"/>
                    </a:lnTo>
                    <a:cubicBezTo>
                      <a:pt x="477" y="390"/>
                      <a:pt x="404" y="246"/>
                      <a:pt x="289" y="159"/>
                    </a:cubicBezTo>
                    <a:lnTo>
                      <a:pt x="72" y="1"/>
                    </a:lnTo>
                    <a:close/>
                  </a:path>
                </a:pathLst>
              </a:custGeom>
              <a:solidFill>
                <a:srgbClr val="72889B"/>
              </a:solidFill>
              <a:ln>
                <a:noFill/>
              </a:ln>
            </p:spPr>
            <p:txBody>
              <a:bodyPr spcFirstLastPara="1" wrap="square" lIns="121900" tIns="121900" rIns="121900" bIns="121900" anchor="ctr" anchorCtr="0">
                <a:noAutofit/>
              </a:bodyPr>
              <a:lstStyle/>
              <a:p>
                <a:endParaRPr sz="2400" dirty="0"/>
              </a:p>
            </p:txBody>
          </p:sp>
          <p:sp>
            <p:nvSpPr>
              <p:cNvPr id="200" name="Google Shape;19287;p76">
                <a:extLst>
                  <a:ext uri="{FF2B5EF4-FFF2-40B4-BE49-F238E27FC236}">
                    <a16:creationId xmlns:a16="http://schemas.microsoft.com/office/drawing/2014/main" id="{F6B6847F-AF56-49EA-8B20-41B371BDC446}"/>
                  </a:ext>
                </a:extLst>
              </p:cNvPr>
              <p:cNvSpPr/>
              <p:nvPr/>
            </p:nvSpPr>
            <p:spPr>
              <a:xfrm>
                <a:off x="2436050" y="3565693"/>
                <a:ext cx="12505" cy="82525"/>
              </a:xfrm>
              <a:custGeom>
                <a:avLst/>
                <a:gdLst/>
                <a:ahLst/>
                <a:cxnLst/>
                <a:rect l="l" t="t" r="r" b="b"/>
                <a:pathLst>
                  <a:path w="477" h="3148" extrusionOk="0">
                    <a:moveTo>
                      <a:pt x="404" y="1"/>
                    </a:moveTo>
                    <a:lnTo>
                      <a:pt x="188" y="159"/>
                    </a:lnTo>
                    <a:cubicBezTo>
                      <a:pt x="72" y="246"/>
                      <a:pt x="0" y="390"/>
                      <a:pt x="0" y="535"/>
                    </a:cubicBezTo>
                    <a:lnTo>
                      <a:pt x="0" y="3148"/>
                    </a:lnTo>
                    <a:lnTo>
                      <a:pt x="43" y="3090"/>
                    </a:lnTo>
                    <a:cubicBezTo>
                      <a:pt x="332" y="2657"/>
                      <a:pt x="476" y="2152"/>
                      <a:pt x="476" y="1632"/>
                    </a:cubicBezTo>
                    <a:lnTo>
                      <a:pt x="476" y="246"/>
                    </a:lnTo>
                    <a:cubicBezTo>
                      <a:pt x="476" y="159"/>
                      <a:pt x="462" y="73"/>
                      <a:pt x="404" y="1"/>
                    </a:cubicBezTo>
                    <a:close/>
                  </a:path>
                </a:pathLst>
              </a:custGeom>
              <a:solidFill>
                <a:srgbClr val="72889B"/>
              </a:solidFill>
              <a:ln>
                <a:noFill/>
              </a:ln>
            </p:spPr>
            <p:txBody>
              <a:bodyPr spcFirstLastPara="1" wrap="square" lIns="121900" tIns="121900" rIns="121900" bIns="121900" anchor="ctr" anchorCtr="0">
                <a:noAutofit/>
              </a:bodyPr>
              <a:lstStyle/>
              <a:p>
                <a:endParaRPr sz="2400" dirty="0"/>
              </a:p>
            </p:txBody>
          </p:sp>
          <p:sp>
            <p:nvSpPr>
              <p:cNvPr id="201" name="Google Shape;19288;p76">
                <a:extLst>
                  <a:ext uri="{FF2B5EF4-FFF2-40B4-BE49-F238E27FC236}">
                    <a16:creationId xmlns:a16="http://schemas.microsoft.com/office/drawing/2014/main" id="{A4BD9FA5-9464-48B0-85C8-E5DBDECABE53}"/>
                  </a:ext>
                </a:extLst>
              </p:cNvPr>
              <p:cNvSpPr/>
              <p:nvPr/>
            </p:nvSpPr>
            <p:spPr>
              <a:xfrm>
                <a:off x="2391773" y="3548103"/>
                <a:ext cx="38615" cy="100115"/>
              </a:xfrm>
              <a:custGeom>
                <a:avLst/>
                <a:gdLst/>
                <a:ahLst/>
                <a:cxnLst/>
                <a:rect l="l" t="t" r="r" b="b"/>
                <a:pathLst>
                  <a:path w="1473" h="3819" extrusionOk="0">
                    <a:moveTo>
                      <a:pt x="244" y="0"/>
                    </a:moveTo>
                    <a:cubicBezTo>
                      <a:pt x="231" y="0"/>
                      <a:pt x="217" y="8"/>
                      <a:pt x="202" y="22"/>
                    </a:cubicBezTo>
                    <a:lnTo>
                      <a:pt x="0" y="267"/>
                    </a:lnTo>
                    <a:lnTo>
                      <a:pt x="332" y="672"/>
                    </a:lnTo>
                    <a:cubicBezTo>
                      <a:pt x="349" y="697"/>
                      <a:pt x="380" y="712"/>
                      <a:pt x="412" y="712"/>
                    </a:cubicBezTo>
                    <a:cubicBezTo>
                      <a:pt x="435" y="712"/>
                      <a:pt x="458" y="704"/>
                      <a:pt x="477" y="686"/>
                    </a:cubicBezTo>
                    <a:lnTo>
                      <a:pt x="621" y="571"/>
                    </a:lnTo>
                    <a:lnTo>
                      <a:pt x="621" y="3819"/>
                    </a:lnTo>
                    <a:lnTo>
                      <a:pt x="852" y="3819"/>
                    </a:lnTo>
                    <a:lnTo>
                      <a:pt x="852" y="571"/>
                    </a:lnTo>
                    <a:lnTo>
                      <a:pt x="996" y="686"/>
                    </a:lnTo>
                    <a:cubicBezTo>
                      <a:pt x="1014" y="704"/>
                      <a:pt x="1038" y="712"/>
                      <a:pt x="1061" y="712"/>
                    </a:cubicBezTo>
                    <a:cubicBezTo>
                      <a:pt x="1092" y="712"/>
                      <a:pt x="1124" y="697"/>
                      <a:pt x="1141" y="672"/>
                    </a:cubicBezTo>
                    <a:lnTo>
                      <a:pt x="1473" y="267"/>
                    </a:lnTo>
                    <a:lnTo>
                      <a:pt x="1271" y="22"/>
                    </a:lnTo>
                    <a:cubicBezTo>
                      <a:pt x="1256" y="8"/>
                      <a:pt x="1242" y="0"/>
                      <a:pt x="1229" y="0"/>
                    </a:cubicBezTo>
                    <a:cubicBezTo>
                      <a:pt x="1216" y="0"/>
                      <a:pt x="1206" y="8"/>
                      <a:pt x="1198" y="22"/>
                    </a:cubicBezTo>
                    <a:lnTo>
                      <a:pt x="736" y="484"/>
                    </a:lnTo>
                    <a:lnTo>
                      <a:pt x="274" y="22"/>
                    </a:lnTo>
                    <a:cubicBezTo>
                      <a:pt x="267" y="8"/>
                      <a:pt x="256" y="0"/>
                      <a:pt x="244" y="0"/>
                    </a:cubicBezTo>
                    <a:close/>
                  </a:path>
                </a:pathLst>
              </a:custGeom>
              <a:solidFill>
                <a:srgbClr val="72889B"/>
              </a:solidFill>
              <a:ln>
                <a:noFill/>
              </a:ln>
            </p:spPr>
            <p:txBody>
              <a:bodyPr spcFirstLastPara="1" wrap="square" lIns="121900" tIns="121900" rIns="121900" bIns="121900" anchor="ctr" anchorCtr="0">
                <a:noAutofit/>
              </a:bodyPr>
              <a:lstStyle/>
              <a:p>
                <a:endParaRPr sz="2400" dirty="0"/>
              </a:p>
            </p:txBody>
          </p:sp>
          <p:sp>
            <p:nvSpPr>
              <p:cNvPr id="202" name="Google Shape;19289;p76">
                <a:extLst>
                  <a:ext uri="{FF2B5EF4-FFF2-40B4-BE49-F238E27FC236}">
                    <a16:creationId xmlns:a16="http://schemas.microsoft.com/office/drawing/2014/main" id="{021311FA-339E-4F21-9228-2AC2D0EEA884}"/>
                  </a:ext>
                </a:extLst>
              </p:cNvPr>
              <p:cNvSpPr/>
              <p:nvPr/>
            </p:nvSpPr>
            <p:spPr>
              <a:xfrm>
                <a:off x="2408026" y="3660670"/>
                <a:ext cx="6082" cy="31458"/>
              </a:xfrm>
              <a:custGeom>
                <a:avLst/>
                <a:gdLst/>
                <a:ahLst/>
                <a:cxnLst/>
                <a:rect l="l" t="t" r="r" b="b"/>
                <a:pathLst>
                  <a:path w="232" h="1200" extrusionOk="0">
                    <a:moveTo>
                      <a:pt x="116" y="1"/>
                    </a:moveTo>
                    <a:cubicBezTo>
                      <a:pt x="44" y="1"/>
                      <a:pt x="1" y="59"/>
                      <a:pt x="1" y="116"/>
                    </a:cubicBezTo>
                    <a:lnTo>
                      <a:pt x="1" y="1199"/>
                    </a:lnTo>
                    <a:lnTo>
                      <a:pt x="232" y="1199"/>
                    </a:lnTo>
                    <a:lnTo>
                      <a:pt x="232" y="116"/>
                    </a:lnTo>
                    <a:cubicBezTo>
                      <a:pt x="232" y="59"/>
                      <a:pt x="189" y="1"/>
                      <a:pt x="116" y="1"/>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sp>
            <p:nvSpPr>
              <p:cNvPr id="203" name="Google Shape;19290;p76">
                <a:extLst>
                  <a:ext uri="{FF2B5EF4-FFF2-40B4-BE49-F238E27FC236}">
                    <a16:creationId xmlns:a16="http://schemas.microsoft.com/office/drawing/2014/main" id="{3DF4EE24-AB93-460A-959E-8D89F5B26359}"/>
                  </a:ext>
                </a:extLst>
              </p:cNvPr>
              <p:cNvSpPr/>
              <p:nvPr/>
            </p:nvSpPr>
            <p:spPr>
              <a:xfrm>
                <a:off x="2385717" y="3485082"/>
                <a:ext cx="50359" cy="25429"/>
              </a:xfrm>
              <a:custGeom>
                <a:avLst/>
                <a:gdLst/>
                <a:ahLst/>
                <a:cxnLst/>
                <a:rect l="l" t="t" r="r" b="b"/>
                <a:pathLst>
                  <a:path w="1921" h="970" extrusionOk="0">
                    <a:moveTo>
                      <a:pt x="722" y="1"/>
                    </a:moveTo>
                    <a:cubicBezTo>
                      <a:pt x="318" y="1"/>
                      <a:pt x="0" y="319"/>
                      <a:pt x="0" y="723"/>
                    </a:cubicBezTo>
                    <a:lnTo>
                      <a:pt x="15" y="737"/>
                    </a:lnTo>
                    <a:cubicBezTo>
                      <a:pt x="591" y="884"/>
                      <a:pt x="1179" y="970"/>
                      <a:pt x="1780" y="970"/>
                    </a:cubicBezTo>
                    <a:cubicBezTo>
                      <a:pt x="1826" y="970"/>
                      <a:pt x="1873" y="969"/>
                      <a:pt x="1920" y="968"/>
                    </a:cubicBezTo>
                    <a:lnTo>
                      <a:pt x="1920" y="723"/>
                    </a:lnTo>
                    <a:cubicBezTo>
                      <a:pt x="1920" y="319"/>
                      <a:pt x="1603" y="1"/>
                      <a:pt x="1198" y="1"/>
                    </a:cubicBezTo>
                    <a:close/>
                  </a:path>
                </a:pathLst>
              </a:custGeom>
              <a:solidFill>
                <a:srgbClr val="5C7285"/>
              </a:solidFill>
              <a:ln>
                <a:noFill/>
              </a:ln>
            </p:spPr>
            <p:txBody>
              <a:bodyPr spcFirstLastPara="1" wrap="square" lIns="121900" tIns="121900" rIns="121900" bIns="121900" anchor="ctr" anchorCtr="0">
                <a:noAutofit/>
              </a:bodyPr>
              <a:lstStyle/>
              <a:p>
                <a:endParaRPr sz="2400" dirty="0"/>
              </a:p>
            </p:txBody>
          </p:sp>
          <p:sp>
            <p:nvSpPr>
              <p:cNvPr id="204" name="Google Shape;19291;p76">
                <a:extLst>
                  <a:ext uri="{FF2B5EF4-FFF2-40B4-BE49-F238E27FC236}">
                    <a16:creationId xmlns:a16="http://schemas.microsoft.com/office/drawing/2014/main" id="{43D66252-F1AE-4DB4-BB66-3FEA0578CB2A}"/>
                  </a:ext>
                </a:extLst>
              </p:cNvPr>
              <p:cNvSpPr/>
              <p:nvPr/>
            </p:nvSpPr>
            <p:spPr>
              <a:xfrm>
                <a:off x="2385717" y="3485475"/>
                <a:ext cx="34840" cy="23095"/>
              </a:xfrm>
              <a:custGeom>
                <a:avLst/>
                <a:gdLst/>
                <a:ahLst/>
                <a:cxnLst/>
                <a:rect l="l" t="t" r="r" b="b"/>
                <a:pathLst>
                  <a:path w="1329" h="881" extrusionOk="0">
                    <a:moveTo>
                      <a:pt x="722" y="0"/>
                    </a:moveTo>
                    <a:cubicBezTo>
                      <a:pt x="332" y="0"/>
                      <a:pt x="0" y="318"/>
                      <a:pt x="0" y="722"/>
                    </a:cubicBezTo>
                    <a:cubicBezTo>
                      <a:pt x="246" y="794"/>
                      <a:pt x="477" y="838"/>
                      <a:pt x="722" y="881"/>
                    </a:cubicBezTo>
                    <a:lnTo>
                      <a:pt x="722" y="722"/>
                    </a:lnTo>
                    <a:cubicBezTo>
                      <a:pt x="736" y="361"/>
                      <a:pt x="982" y="73"/>
                      <a:pt x="1328" y="15"/>
                    </a:cubicBezTo>
                    <a:cubicBezTo>
                      <a:pt x="1285" y="0"/>
                      <a:pt x="1242" y="0"/>
                      <a:pt x="1198" y="0"/>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sp>
            <p:nvSpPr>
              <p:cNvPr id="205" name="Google Shape;19292;p76">
                <a:extLst>
                  <a:ext uri="{FF2B5EF4-FFF2-40B4-BE49-F238E27FC236}">
                    <a16:creationId xmlns:a16="http://schemas.microsoft.com/office/drawing/2014/main" id="{165B0AB7-9779-47B3-AA65-4CA72B6337A1}"/>
                  </a:ext>
                </a:extLst>
              </p:cNvPr>
              <p:cNvSpPr/>
              <p:nvPr/>
            </p:nvSpPr>
            <p:spPr>
              <a:xfrm>
                <a:off x="2498861" y="3535415"/>
                <a:ext cx="25009" cy="25009"/>
              </a:xfrm>
              <a:custGeom>
                <a:avLst/>
                <a:gdLst/>
                <a:ahLst/>
                <a:cxnLst/>
                <a:rect l="l" t="t" r="r" b="b"/>
                <a:pathLst>
                  <a:path w="954" h="954" extrusionOk="0">
                    <a:moveTo>
                      <a:pt x="0" y="1"/>
                    </a:moveTo>
                    <a:lnTo>
                      <a:pt x="0" y="954"/>
                    </a:lnTo>
                    <a:lnTo>
                      <a:pt x="953" y="954"/>
                    </a:lnTo>
                    <a:lnTo>
                      <a:pt x="953" y="1"/>
                    </a:ln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206" name="Google Shape;19293;p76">
                <a:extLst>
                  <a:ext uri="{FF2B5EF4-FFF2-40B4-BE49-F238E27FC236}">
                    <a16:creationId xmlns:a16="http://schemas.microsoft.com/office/drawing/2014/main" id="{E7C74BE7-1AA6-4701-A0C5-0624D8474E19}"/>
                  </a:ext>
                </a:extLst>
              </p:cNvPr>
              <p:cNvSpPr/>
              <p:nvPr/>
            </p:nvSpPr>
            <p:spPr>
              <a:xfrm>
                <a:off x="2497340" y="3535415"/>
                <a:ext cx="27657" cy="18849"/>
              </a:xfrm>
              <a:custGeom>
                <a:avLst/>
                <a:gdLst/>
                <a:ahLst/>
                <a:cxnLst/>
                <a:rect l="l" t="t" r="r" b="b"/>
                <a:pathLst>
                  <a:path w="1055" h="719" extrusionOk="0">
                    <a:moveTo>
                      <a:pt x="58" y="1"/>
                    </a:moveTo>
                    <a:lnTo>
                      <a:pt x="58" y="492"/>
                    </a:lnTo>
                    <a:cubicBezTo>
                      <a:pt x="58" y="535"/>
                      <a:pt x="30" y="578"/>
                      <a:pt x="1" y="622"/>
                    </a:cubicBezTo>
                    <a:cubicBezTo>
                      <a:pt x="174" y="687"/>
                      <a:pt x="354" y="719"/>
                      <a:pt x="533" y="719"/>
                    </a:cubicBezTo>
                    <a:cubicBezTo>
                      <a:pt x="712" y="719"/>
                      <a:pt x="888" y="687"/>
                      <a:pt x="1054" y="622"/>
                    </a:cubicBezTo>
                    <a:cubicBezTo>
                      <a:pt x="1026" y="578"/>
                      <a:pt x="1011" y="535"/>
                      <a:pt x="1011" y="492"/>
                    </a:cubicBezTo>
                    <a:lnTo>
                      <a:pt x="1011" y="1"/>
                    </a:ln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207" name="Google Shape;19294;p76">
                <a:extLst>
                  <a:ext uri="{FF2B5EF4-FFF2-40B4-BE49-F238E27FC236}">
                    <a16:creationId xmlns:a16="http://schemas.microsoft.com/office/drawing/2014/main" id="{A8614267-1653-419E-897F-57AEC25C5C75}"/>
                  </a:ext>
                </a:extLst>
              </p:cNvPr>
              <p:cNvSpPr/>
              <p:nvPr/>
            </p:nvSpPr>
            <p:spPr>
              <a:xfrm>
                <a:off x="2473878" y="3555102"/>
                <a:ext cx="74949" cy="93116"/>
              </a:xfrm>
              <a:custGeom>
                <a:avLst/>
                <a:gdLst/>
                <a:ahLst/>
                <a:cxnLst/>
                <a:rect l="l" t="t" r="r" b="b"/>
                <a:pathLst>
                  <a:path w="2859" h="3552" extrusionOk="0">
                    <a:moveTo>
                      <a:pt x="694" y="0"/>
                    </a:moveTo>
                    <a:lnTo>
                      <a:pt x="261" y="231"/>
                    </a:lnTo>
                    <a:cubicBezTo>
                      <a:pt x="102" y="304"/>
                      <a:pt x="1" y="477"/>
                      <a:pt x="1" y="650"/>
                    </a:cubicBezTo>
                    <a:lnTo>
                      <a:pt x="1" y="2036"/>
                    </a:lnTo>
                    <a:cubicBezTo>
                      <a:pt x="1" y="2556"/>
                      <a:pt x="145" y="3061"/>
                      <a:pt x="434" y="3494"/>
                    </a:cubicBezTo>
                    <a:lnTo>
                      <a:pt x="477" y="3552"/>
                    </a:lnTo>
                    <a:lnTo>
                      <a:pt x="2383" y="3552"/>
                    </a:lnTo>
                    <a:lnTo>
                      <a:pt x="2426" y="3494"/>
                    </a:lnTo>
                    <a:cubicBezTo>
                      <a:pt x="2715" y="3061"/>
                      <a:pt x="2859" y="2556"/>
                      <a:pt x="2859" y="2036"/>
                    </a:cubicBezTo>
                    <a:lnTo>
                      <a:pt x="2859" y="650"/>
                    </a:lnTo>
                    <a:cubicBezTo>
                      <a:pt x="2859" y="477"/>
                      <a:pt x="2758" y="304"/>
                      <a:pt x="2599" y="231"/>
                    </a:cubicBezTo>
                    <a:lnTo>
                      <a:pt x="2166" y="0"/>
                    </a:lnTo>
                    <a:cubicBezTo>
                      <a:pt x="2000" y="192"/>
                      <a:pt x="1554" y="203"/>
                      <a:pt x="1451" y="203"/>
                    </a:cubicBezTo>
                    <a:cubicBezTo>
                      <a:pt x="1437" y="203"/>
                      <a:pt x="1430" y="203"/>
                      <a:pt x="1430" y="203"/>
                    </a:cubicBezTo>
                    <a:cubicBezTo>
                      <a:pt x="1430" y="203"/>
                      <a:pt x="1422" y="203"/>
                      <a:pt x="1408" y="203"/>
                    </a:cubicBezTo>
                    <a:cubicBezTo>
                      <a:pt x="1303" y="203"/>
                      <a:pt x="846" y="192"/>
                      <a:pt x="694" y="0"/>
                    </a:cubicBezTo>
                    <a:close/>
                  </a:path>
                </a:pathLst>
              </a:custGeom>
              <a:solidFill>
                <a:srgbClr val="9AAAB7"/>
              </a:solidFill>
              <a:ln>
                <a:noFill/>
              </a:ln>
            </p:spPr>
            <p:txBody>
              <a:bodyPr spcFirstLastPara="1" wrap="square" lIns="121900" tIns="121900" rIns="121900" bIns="121900" anchor="ctr" anchorCtr="0">
                <a:noAutofit/>
              </a:bodyPr>
              <a:lstStyle/>
              <a:p>
                <a:endParaRPr sz="2400" dirty="0"/>
              </a:p>
            </p:txBody>
          </p:sp>
          <p:sp>
            <p:nvSpPr>
              <p:cNvPr id="208" name="Google Shape;19295;p76">
                <a:extLst>
                  <a:ext uri="{FF2B5EF4-FFF2-40B4-BE49-F238E27FC236}">
                    <a16:creationId xmlns:a16="http://schemas.microsoft.com/office/drawing/2014/main" id="{A8194A08-D98D-4163-BDB5-365A0C9E2EAC}"/>
                  </a:ext>
                </a:extLst>
              </p:cNvPr>
              <p:cNvSpPr/>
              <p:nvPr/>
            </p:nvSpPr>
            <p:spPr>
              <a:xfrm>
                <a:off x="2485989" y="3648192"/>
                <a:ext cx="49992" cy="43936"/>
              </a:xfrm>
              <a:custGeom>
                <a:avLst/>
                <a:gdLst/>
                <a:ahLst/>
                <a:cxnLst/>
                <a:rect l="l" t="t" r="r" b="b"/>
                <a:pathLst>
                  <a:path w="1907" h="1676" extrusionOk="0">
                    <a:moveTo>
                      <a:pt x="1" y="1"/>
                    </a:moveTo>
                    <a:lnTo>
                      <a:pt x="1" y="1430"/>
                    </a:lnTo>
                    <a:cubicBezTo>
                      <a:pt x="1" y="1560"/>
                      <a:pt x="102" y="1675"/>
                      <a:pt x="246" y="1675"/>
                    </a:cubicBezTo>
                    <a:lnTo>
                      <a:pt x="1675" y="1675"/>
                    </a:lnTo>
                    <a:cubicBezTo>
                      <a:pt x="1805" y="1675"/>
                      <a:pt x="1906" y="1560"/>
                      <a:pt x="1906" y="1430"/>
                    </a:cubicBezTo>
                    <a:lnTo>
                      <a:pt x="1906" y="1"/>
                    </a:lnTo>
                    <a:close/>
                  </a:path>
                </a:pathLst>
              </a:custGeom>
              <a:solidFill>
                <a:srgbClr val="D1DBE2"/>
              </a:solidFill>
              <a:ln>
                <a:noFill/>
              </a:ln>
            </p:spPr>
            <p:txBody>
              <a:bodyPr spcFirstLastPara="1" wrap="square" lIns="121900" tIns="121900" rIns="121900" bIns="121900" anchor="ctr" anchorCtr="0">
                <a:noAutofit/>
              </a:bodyPr>
              <a:lstStyle/>
              <a:p>
                <a:endParaRPr sz="2400" dirty="0"/>
              </a:p>
            </p:txBody>
          </p:sp>
          <p:sp>
            <p:nvSpPr>
              <p:cNvPr id="209" name="Google Shape;19296;p76">
                <a:extLst>
                  <a:ext uri="{FF2B5EF4-FFF2-40B4-BE49-F238E27FC236}">
                    <a16:creationId xmlns:a16="http://schemas.microsoft.com/office/drawing/2014/main" id="{E70374FF-96E7-4B9F-8E99-A7176E31F5BC}"/>
                  </a:ext>
                </a:extLst>
              </p:cNvPr>
              <p:cNvSpPr/>
              <p:nvPr/>
            </p:nvSpPr>
            <p:spPr>
              <a:xfrm>
                <a:off x="2473511" y="3565693"/>
                <a:ext cx="12505" cy="82525"/>
              </a:xfrm>
              <a:custGeom>
                <a:avLst/>
                <a:gdLst/>
                <a:ahLst/>
                <a:cxnLst/>
                <a:rect l="l" t="t" r="r" b="b"/>
                <a:pathLst>
                  <a:path w="477" h="3148" extrusionOk="0">
                    <a:moveTo>
                      <a:pt x="72" y="1"/>
                    </a:moveTo>
                    <a:cubicBezTo>
                      <a:pt x="29" y="73"/>
                      <a:pt x="0" y="159"/>
                      <a:pt x="0" y="246"/>
                    </a:cubicBezTo>
                    <a:lnTo>
                      <a:pt x="0" y="1632"/>
                    </a:lnTo>
                    <a:cubicBezTo>
                      <a:pt x="0" y="2152"/>
                      <a:pt x="159" y="2657"/>
                      <a:pt x="448" y="3090"/>
                    </a:cubicBezTo>
                    <a:lnTo>
                      <a:pt x="477" y="3148"/>
                    </a:lnTo>
                    <a:lnTo>
                      <a:pt x="477" y="535"/>
                    </a:lnTo>
                    <a:cubicBezTo>
                      <a:pt x="477" y="390"/>
                      <a:pt x="404" y="246"/>
                      <a:pt x="289" y="159"/>
                    </a:cubicBezTo>
                    <a:lnTo>
                      <a:pt x="72" y="1"/>
                    </a:lnTo>
                    <a:close/>
                  </a:path>
                </a:pathLst>
              </a:custGeom>
              <a:solidFill>
                <a:srgbClr val="8397A7"/>
              </a:solidFill>
              <a:ln>
                <a:noFill/>
              </a:ln>
            </p:spPr>
            <p:txBody>
              <a:bodyPr spcFirstLastPara="1" wrap="square" lIns="121900" tIns="121900" rIns="121900" bIns="121900" anchor="ctr" anchorCtr="0">
                <a:noAutofit/>
              </a:bodyPr>
              <a:lstStyle/>
              <a:p>
                <a:endParaRPr sz="2400" dirty="0"/>
              </a:p>
            </p:txBody>
          </p:sp>
          <p:sp>
            <p:nvSpPr>
              <p:cNvPr id="210" name="Google Shape;19297;p76">
                <a:extLst>
                  <a:ext uri="{FF2B5EF4-FFF2-40B4-BE49-F238E27FC236}">
                    <a16:creationId xmlns:a16="http://schemas.microsoft.com/office/drawing/2014/main" id="{83DEE985-32A0-4259-AC73-B5510B6A4967}"/>
                  </a:ext>
                </a:extLst>
              </p:cNvPr>
              <p:cNvSpPr/>
              <p:nvPr/>
            </p:nvSpPr>
            <p:spPr>
              <a:xfrm>
                <a:off x="2536322" y="3565693"/>
                <a:ext cx="12505" cy="82525"/>
              </a:xfrm>
              <a:custGeom>
                <a:avLst/>
                <a:gdLst/>
                <a:ahLst/>
                <a:cxnLst/>
                <a:rect l="l" t="t" r="r" b="b"/>
                <a:pathLst>
                  <a:path w="477" h="3148" extrusionOk="0">
                    <a:moveTo>
                      <a:pt x="405" y="1"/>
                    </a:moveTo>
                    <a:lnTo>
                      <a:pt x="188" y="159"/>
                    </a:lnTo>
                    <a:cubicBezTo>
                      <a:pt x="73" y="246"/>
                      <a:pt x="1" y="390"/>
                      <a:pt x="1" y="535"/>
                    </a:cubicBezTo>
                    <a:lnTo>
                      <a:pt x="1" y="3148"/>
                    </a:lnTo>
                    <a:lnTo>
                      <a:pt x="29" y="3090"/>
                    </a:lnTo>
                    <a:cubicBezTo>
                      <a:pt x="318" y="2657"/>
                      <a:pt x="477" y="2152"/>
                      <a:pt x="477" y="1632"/>
                    </a:cubicBezTo>
                    <a:lnTo>
                      <a:pt x="477" y="246"/>
                    </a:lnTo>
                    <a:cubicBezTo>
                      <a:pt x="477" y="159"/>
                      <a:pt x="448" y="73"/>
                      <a:pt x="405" y="1"/>
                    </a:cubicBezTo>
                    <a:close/>
                  </a:path>
                </a:pathLst>
              </a:custGeom>
              <a:solidFill>
                <a:srgbClr val="8397A7"/>
              </a:solidFill>
              <a:ln>
                <a:noFill/>
              </a:ln>
            </p:spPr>
            <p:txBody>
              <a:bodyPr spcFirstLastPara="1" wrap="square" lIns="121900" tIns="121900" rIns="121900" bIns="121900" anchor="ctr" anchorCtr="0">
                <a:noAutofit/>
              </a:bodyPr>
              <a:lstStyle/>
              <a:p>
                <a:endParaRPr sz="2400" dirty="0"/>
              </a:p>
            </p:txBody>
          </p:sp>
          <p:sp>
            <p:nvSpPr>
              <p:cNvPr id="211" name="Google Shape;19298;p76">
                <a:extLst>
                  <a:ext uri="{FF2B5EF4-FFF2-40B4-BE49-F238E27FC236}">
                    <a16:creationId xmlns:a16="http://schemas.microsoft.com/office/drawing/2014/main" id="{0B53EAEF-181F-48A2-AC9D-FA7CA75922CB}"/>
                  </a:ext>
                </a:extLst>
              </p:cNvPr>
              <p:cNvSpPr/>
              <p:nvPr/>
            </p:nvSpPr>
            <p:spPr>
              <a:xfrm>
                <a:off x="2492045" y="3548103"/>
                <a:ext cx="38615" cy="100115"/>
              </a:xfrm>
              <a:custGeom>
                <a:avLst/>
                <a:gdLst/>
                <a:ahLst/>
                <a:cxnLst/>
                <a:rect l="l" t="t" r="r" b="b"/>
                <a:pathLst>
                  <a:path w="1473" h="3819" extrusionOk="0">
                    <a:moveTo>
                      <a:pt x="233" y="0"/>
                    </a:moveTo>
                    <a:cubicBezTo>
                      <a:pt x="221" y="0"/>
                      <a:pt x="210" y="8"/>
                      <a:pt x="203" y="22"/>
                    </a:cubicBezTo>
                    <a:lnTo>
                      <a:pt x="1" y="267"/>
                    </a:lnTo>
                    <a:lnTo>
                      <a:pt x="318" y="672"/>
                    </a:lnTo>
                    <a:cubicBezTo>
                      <a:pt x="343" y="697"/>
                      <a:pt x="378" y="712"/>
                      <a:pt x="412" y="712"/>
                    </a:cubicBezTo>
                    <a:cubicBezTo>
                      <a:pt x="436" y="712"/>
                      <a:pt x="459" y="704"/>
                      <a:pt x="477" y="686"/>
                    </a:cubicBezTo>
                    <a:lnTo>
                      <a:pt x="607" y="571"/>
                    </a:lnTo>
                    <a:lnTo>
                      <a:pt x="607" y="3819"/>
                    </a:lnTo>
                    <a:lnTo>
                      <a:pt x="852" y="3819"/>
                    </a:lnTo>
                    <a:lnTo>
                      <a:pt x="852" y="571"/>
                    </a:lnTo>
                    <a:lnTo>
                      <a:pt x="997" y="686"/>
                    </a:lnTo>
                    <a:cubicBezTo>
                      <a:pt x="1015" y="704"/>
                      <a:pt x="1038" y="712"/>
                      <a:pt x="1061" y="712"/>
                    </a:cubicBezTo>
                    <a:cubicBezTo>
                      <a:pt x="1093" y="712"/>
                      <a:pt x="1124" y="697"/>
                      <a:pt x="1141" y="672"/>
                    </a:cubicBezTo>
                    <a:lnTo>
                      <a:pt x="1473" y="267"/>
                    </a:lnTo>
                    <a:lnTo>
                      <a:pt x="1256" y="22"/>
                    </a:lnTo>
                    <a:cubicBezTo>
                      <a:pt x="1249" y="8"/>
                      <a:pt x="1238" y="0"/>
                      <a:pt x="1228" y="0"/>
                    </a:cubicBezTo>
                    <a:cubicBezTo>
                      <a:pt x="1217" y="0"/>
                      <a:pt x="1206" y="8"/>
                      <a:pt x="1199" y="22"/>
                    </a:cubicBezTo>
                    <a:lnTo>
                      <a:pt x="737" y="484"/>
                    </a:lnTo>
                    <a:lnTo>
                      <a:pt x="275" y="22"/>
                    </a:lnTo>
                    <a:cubicBezTo>
                      <a:pt x="260" y="8"/>
                      <a:pt x="246" y="0"/>
                      <a:pt x="233" y="0"/>
                    </a:cubicBezTo>
                    <a:close/>
                  </a:path>
                </a:pathLst>
              </a:custGeom>
              <a:solidFill>
                <a:srgbClr val="8397A7"/>
              </a:solidFill>
              <a:ln>
                <a:noFill/>
              </a:ln>
            </p:spPr>
            <p:txBody>
              <a:bodyPr spcFirstLastPara="1" wrap="square" lIns="121900" tIns="121900" rIns="121900" bIns="121900" anchor="ctr" anchorCtr="0">
                <a:noAutofit/>
              </a:bodyPr>
              <a:lstStyle/>
              <a:p>
                <a:endParaRPr sz="2400" dirty="0"/>
              </a:p>
            </p:txBody>
          </p:sp>
          <p:sp>
            <p:nvSpPr>
              <p:cNvPr id="212" name="Google Shape;19299;p76">
                <a:extLst>
                  <a:ext uri="{FF2B5EF4-FFF2-40B4-BE49-F238E27FC236}">
                    <a16:creationId xmlns:a16="http://schemas.microsoft.com/office/drawing/2014/main" id="{C6D273C2-A075-48C9-92D4-74D39DB91B04}"/>
                  </a:ext>
                </a:extLst>
              </p:cNvPr>
              <p:cNvSpPr/>
              <p:nvPr/>
            </p:nvSpPr>
            <p:spPr>
              <a:xfrm>
                <a:off x="2507931" y="3660670"/>
                <a:ext cx="6475" cy="31458"/>
              </a:xfrm>
              <a:custGeom>
                <a:avLst/>
                <a:gdLst/>
                <a:ahLst/>
                <a:cxnLst/>
                <a:rect l="l" t="t" r="r" b="b"/>
                <a:pathLst>
                  <a:path w="247" h="1200" extrusionOk="0">
                    <a:moveTo>
                      <a:pt x="131" y="1"/>
                    </a:moveTo>
                    <a:cubicBezTo>
                      <a:pt x="59" y="1"/>
                      <a:pt x="15" y="59"/>
                      <a:pt x="1" y="116"/>
                    </a:cubicBezTo>
                    <a:lnTo>
                      <a:pt x="1" y="1199"/>
                    </a:lnTo>
                    <a:lnTo>
                      <a:pt x="246" y="1199"/>
                    </a:lnTo>
                    <a:lnTo>
                      <a:pt x="246" y="116"/>
                    </a:lnTo>
                    <a:cubicBezTo>
                      <a:pt x="246" y="59"/>
                      <a:pt x="189" y="1"/>
                      <a:pt x="131" y="1"/>
                    </a:cubicBezTo>
                    <a:close/>
                  </a:path>
                </a:pathLst>
              </a:custGeom>
              <a:solidFill>
                <a:srgbClr val="91A8B8"/>
              </a:solidFill>
              <a:ln>
                <a:noFill/>
              </a:ln>
            </p:spPr>
            <p:txBody>
              <a:bodyPr spcFirstLastPara="1" wrap="square" lIns="121900" tIns="121900" rIns="121900" bIns="121900" anchor="ctr" anchorCtr="0">
                <a:noAutofit/>
              </a:bodyPr>
              <a:lstStyle/>
              <a:p>
                <a:endParaRPr sz="2400" dirty="0"/>
              </a:p>
            </p:txBody>
          </p:sp>
          <p:sp>
            <p:nvSpPr>
              <p:cNvPr id="213" name="Google Shape;19300;p76">
                <a:extLst>
                  <a:ext uri="{FF2B5EF4-FFF2-40B4-BE49-F238E27FC236}">
                    <a16:creationId xmlns:a16="http://schemas.microsoft.com/office/drawing/2014/main" id="{412681E5-1A04-46C0-B33F-6AF621C0BC0A}"/>
                  </a:ext>
                </a:extLst>
              </p:cNvPr>
              <p:cNvSpPr/>
              <p:nvPr/>
            </p:nvSpPr>
            <p:spPr>
              <a:xfrm>
                <a:off x="2486383" y="3485475"/>
                <a:ext cx="50333" cy="56415"/>
              </a:xfrm>
              <a:custGeom>
                <a:avLst/>
                <a:gdLst/>
                <a:ahLst/>
                <a:cxnLst/>
                <a:rect l="l" t="t" r="r" b="b"/>
                <a:pathLst>
                  <a:path w="1920" h="2152" extrusionOk="0">
                    <a:moveTo>
                      <a:pt x="722" y="0"/>
                    </a:moveTo>
                    <a:cubicBezTo>
                      <a:pt x="318" y="0"/>
                      <a:pt x="0" y="318"/>
                      <a:pt x="0" y="722"/>
                    </a:cubicBezTo>
                    <a:lnTo>
                      <a:pt x="0" y="1199"/>
                    </a:lnTo>
                    <a:cubicBezTo>
                      <a:pt x="0" y="1718"/>
                      <a:pt x="419" y="2151"/>
                      <a:pt x="953" y="2151"/>
                    </a:cubicBezTo>
                    <a:cubicBezTo>
                      <a:pt x="1487" y="2151"/>
                      <a:pt x="1920" y="1718"/>
                      <a:pt x="1920" y="1199"/>
                    </a:cubicBezTo>
                    <a:lnTo>
                      <a:pt x="1920" y="722"/>
                    </a:lnTo>
                    <a:cubicBezTo>
                      <a:pt x="1920" y="318"/>
                      <a:pt x="1588" y="0"/>
                      <a:pt x="1198" y="0"/>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214" name="Google Shape;19301;p76">
                <a:extLst>
                  <a:ext uri="{FF2B5EF4-FFF2-40B4-BE49-F238E27FC236}">
                    <a16:creationId xmlns:a16="http://schemas.microsoft.com/office/drawing/2014/main" id="{06DAC353-1488-4C3E-96C5-5F591EBB507C}"/>
                  </a:ext>
                </a:extLst>
              </p:cNvPr>
              <p:cNvSpPr/>
              <p:nvPr/>
            </p:nvSpPr>
            <p:spPr>
              <a:xfrm>
                <a:off x="2485989" y="3485475"/>
                <a:ext cx="34473" cy="56441"/>
              </a:xfrm>
              <a:custGeom>
                <a:avLst/>
                <a:gdLst/>
                <a:ahLst/>
                <a:cxnLst/>
                <a:rect l="l" t="t" r="r" b="b"/>
                <a:pathLst>
                  <a:path w="1315" h="2153" extrusionOk="0">
                    <a:moveTo>
                      <a:pt x="722" y="0"/>
                    </a:moveTo>
                    <a:cubicBezTo>
                      <a:pt x="318" y="0"/>
                      <a:pt x="1" y="318"/>
                      <a:pt x="1" y="722"/>
                    </a:cubicBezTo>
                    <a:lnTo>
                      <a:pt x="1" y="1199"/>
                    </a:lnTo>
                    <a:cubicBezTo>
                      <a:pt x="1" y="1746"/>
                      <a:pt x="452" y="2152"/>
                      <a:pt x="952" y="2152"/>
                    </a:cubicBezTo>
                    <a:cubicBezTo>
                      <a:pt x="1072" y="2152"/>
                      <a:pt x="1194" y="2129"/>
                      <a:pt x="1314" y="2079"/>
                    </a:cubicBezTo>
                    <a:cubicBezTo>
                      <a:pt x="953" y="1935"/>
                      <a:pt x="722" y="1574"/>
                      <a:pt x="722" y="1199"/>
                    </a:cubicBezTo>
                    <a:lnTo>
                      <a:pt x="722" y="708"/>
                    </a:lnTo>
                    <a:cubicBezTo>
                      <a:pt x="722" y="361"/>
                      <a:pt x="982" y="73"/>
                      <a:pt x="1314" y="15"/>
                    </a:cubicBezTo>
                    <a:cubicBezTo>
                      <a:pt x="1285" y="0"/>
                      <a:pt x="1242" y="0"/>
                      <a:pt x="1199" y="0"/>
                    </a:cubicBez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215" name="Google Shape;19302;p76">
                <a:extLst>
                  <a:ext uri="{FF2B5EF4-FFF2-40B4-BE49-F238E27FC236}">
                    <a16:creationId xmlns:a16="http://schemas.microsoft.com/office/drawing/2014/main" id="{124F5834-7057-4DF7-89C4-A82448D3647C}"/>
                  </a:ext>
                </a:extLst>
              </p:cNvPr>
              <p:cNvSpPr/>
              <p:nvPr/>
            </p:nvSpPr>
            <p:spPr>
              <a:xfrm>
                <a:off x="2485989" y="3485082"/>
                <a:ext cx="50359" cy="25429"/>
              </a:xfrm>
              <a:custGeom>
                <a:avLst/>
                <a:gdLst/>
                <a:ahLst/>
                <a:cxnLst/>
                <a:rect l="l" t="t" r="r" b="b"/>
                <a:pathLst>
                  <a:path w="1921" h="970" extrusionOk="0">
                    <a:moveTo>
                      <a:pt x="722" y="1"/>
                    </a:moveTo>
                    <a:cubicBezTo>
                      <a:pt x="318" y="1"/>
                      <a:pt x="1" y="319"/>
                      <a:pt x="1" y="723"/>
                    </a:cubicBezTo>
                    <a:lnTo>
                      <a:pt x="1" y="737"/>
                    </a:lnTo>
                    <a:cubicBezTo>
                      <a:pt x="577" y="884"/>
                      <a:pt x="1177" y="970"/>
                      <a:pt x="1780" y="970"/>
                    </a:cubicBezTo>
                    <a:cubicBezTo>
                      <a:pt x="1827" y="970"/>
                      <a:pt x="1874" y="969"/>
                      <a:pt x="1921" y="968"/>
                    </a:cubicBezTo>
                    <a:lnTo>
                      <a:pt x="1921" y="723"/>
                    </a:lnTo>
                    <a:cubicBezTo>
                      <a:pt x="1921" y="319"/>
                      <a:pt x="1589" y="1"/>
                      <a:pt x="1199" y="1"/>
                    </a:cubicBezTo>
                    <a:close/>
                  </a:path>
                </a:pathLst>
              </a:custGeom>
              <a:solidFill>
                <a:srgbClr val="5C7285"/>
              </a:solidFill>
              <a:ln>
                <a:noFill/>
              </a:ln>
            </p:spPr>
            <p:txBody>
              <a:bodyPr spcFirstLastPara="1" wrap="square" lIns="121900" tIns="121900" rIns="121900" bIns="121900" anchor="ctr" anchorCtr="0">
                <a:noAutofit/>
              </a:bodyPr>
              <a:lstStyle/>
              <a:p>
                <a:endParaRPr sz="2400" dirty="0"/>
              </a:p>
            </p:txBody>
          </p:sp>
          <p:sp>
            <p:nvSpPr>
              <p:cNvPr id="216" name="Google Shape;19303;p76">
                <a:extLst>
                  <a:ext uri="{FF2B5EF4-FFF2-40B4-BE49-F238E27FC236}">
                    <a16:creationId xmlns:a16="http://schemas.microsoft.com/office/drawing/2014/main" id="{8A5A5027-61AA-450E-BD56-DD9313E9D308}"/>
                  </a:ext>
                </a:extLst>
              </p:cNvPr>
              <p:cNvSpPr/>
              <p:nvPr/>
            </p:nvSpPr>
            <p:spPr>
              <a:xfrm>
                <a:off x="2485989" y="3485475"/>
                <a:ext cx="34473" cy="23095"/>
              </a:xfrm>
              <a:custGeom>
                <a:avLst/>
                <a:gdLst/>
                <a:ahLst/>
                <a:cxnLst/>
                <a:rect l="l" t="t" r="r" b="b"/>
                <a:pathLst>
                  <a:path w="1315" h="881" extrusionOk="0">
                    <a:moveTo>
                      <a:pt x="722" y="0"/>
                    </a:moveTo>
                    <a:cubicBezTo>
                      <a:pt x="318" y="0"/>
                      <a:pt x="1" y="318"/>
                      <a:pt x="1" y="722"/>
                    </a:cubicBezTo>
                    <a:cubicBezTo>
                      <a:pt x="232" y="794"/>
                      <a:pt x="477" y="838"/>
                      <a:pt x="722" y="881"/>
                    </a:cubicBezTo>
                    <a:lnTo>
                      <a:pt x="722" y="722"/>
                    </a:lnTo>
                    <a:cubicBezTo>
                      <a:pt x="722" y="361"/>
                      <a:pt x="982" y="73"/>
                      <a:pt x="1314" y="15"/>
                    </a:cubicBezTo>
                    <a:cubicBezTo>
                      <a:pt x="1285" y="0"/>
                      <a:pt x="1242" y="0"/>
                      <a:pt x="1199" y="0"/>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sp>
            <p:nvSpPr>
              <p:cNvPr id="217" name="Google Shape;19304;p76">
                <a:extLst>
                  <a:ext uri="{FF2B5EF4-FFF2-40B4-BE49-F238E27FC236}">
                    <a16:creationId xmlns:a16="http://schemas.microsoft.com/office/drawing/2014/main" id="{0057D724-CF64-4C69-B2DE-059119FC2A1F}"/>
                  </a:ext>
                </a:extLst>
              </p:cNvPr>
              <p:cNvSpPr/>
              <p:nvPr/>
            </p:nvSpPr>
            <p:spPr>
              <a:xfrm>
                <a:off x="2598766" y="3535415"/>
                <a:ext cx="25009" cy="25009"/>
              </a:xfrm>
              <a:custGeom>
                <a:avLst/>
                <a:gdLst/>
                <a:ahLst/>
                <a:cxnLst/>
                <a:rect l="l" t="t" r="r" b="b"/>
                <a:pathLst>
                  <a:path w="954" h="954" extrusionOk="0">
                    <a:moveTo>
                      <a:pt x="0" y="1"/>
                    </a:moveTo>
                    <a:lnTo>
                      <a:pt x="0" y="954"/>
                    </a:lnTo>
                    <a:lnTo>
                      <a:pt x="953" y="954"/>
                    </a:lnTo>
                    <a:lnTo>
                      <a:pt x="953" y="1"/>
                    </a:ln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218" name="Google Shape;19305;p76">
                <a:extLst>
                  <a:ext uri="{FF2B5EF4-FFF2-40B4-BE49-F238E27FC236}">
                    <a16:creationId xmlns:a16="http://schemas.microsoft.com/office/drawing/2014/main" id="{3615B55E-33AA-4EC4-8B2E-6EBFA4FC462E}"/>
                  </a:ext>
                </a:extLst>
              </p:cNvPr>
              <p:cNvSpPr/>
              <p:nvPr/>
            </p:nvSpPr>
            <p:spPr>
              <a:xfrm>
                <a:off x="2597639" y="3535415"/>
                <a:ext cx="27631" cy="18849"/>
              </a:xfrm>
              <a:custGeom>
                <a:avLst/>
                <a:gdLst/>
                <a:ahLst/>
                <a:cxnLst/>
                <a:rect l="l" t="t" r="r" b="b"/>
                <a:pathLst>
                  <a:path w="1054" h="719" extrusionOk="0">
                    <a:moveTo>
                      <a:pt x="43" y="1"/>
                    </a:moveTo>
                    <a:lnTo>
                      <a:pt x="43" y="492"/>
                    </a:lnTo>
                    <a:cubicBezTo>
                      <a:pt x="43" y="535"/>
                      <a:pt x="29" y="578"/>
                      <a:pt x="0" y="622"/>
                    </a:cubicBezTo>
                    <a:cubicBezTo>
                      <a:pt x="166" y="687"/>
                      <a:pt x="343" y="719"/>
                      <a:pt x="522" y="719"/>
                    </a:cubicBezTo>
                    <a:cubicBezTo>
                      <a:pt x="700" y="719"/>
                      <a:pt x="881" y="687"/>
                      <a:pt x="1054" y="622"/>
                    </a:cubicBezTo>
                    <a:cubicBezTo>
                      <a:pt x="1025" y="578"/>
                      <a:pt x="1011" y="535"/>
                      <a:pt x="1011" y="492"/>
                    </a:cubicBezTo>
                    <a:lnTo>
                      <a:pt x="1011" y="1"/>
                    </a:lnTo>
                    <a:close/>
                  </a:path>
                </a:pathLst>
              </a:custGeom>
              <a:solidFill>
                <a:srgbClr val="94A5B3"/>
              </a:solidFill>
              <a:ln>
                <a:noFill/>
              </a:ln>
            </p:spPr>
            <p:txBody>
              <a:bodyPr spcFirstLastPara="1" wrap="square" lIns="121900" tIns="121900" rIns="121900" bIns="121900" anchor="ctr" anchorCtr="0">
                <a:noAutofit/>
              </a:bodyPr>
              <a:lstStyle/>
              <a:p>
                <a:endParaRPr sz="2400" dirty="0"/>
              </a:p>
            </p:txBody>
          </p:sp>
          <p:sp>
            <p:nvSpPr>
              <p:cNvPr id="219" name="Google Shape;19306;p76">
                <a:extLst>
                  <a:ext uri="{FF2B5EF4-FFF2-40B4-BE49-F238E27FC236}">
                    <a16:creationId xmlns:a16="http://schemas.microsoft.com/office/drawing/2014/main" id="{3E5012A5-D734-4A80-B075-8A68BE797FC4}"/>
                  </a:ext>
                </a:extLst>
              </p:cNvPr>
              <p:cNvSpPr/>
              <p:nvPr/>
            </p:nvSpPr>
            <p:spPr>
              <a:xfrm>
                <a:off x="2573783" y="3555102"/>
                <a:ext cx="74949" cy="93116"/>
              </a:xfrm>
              <a:custGeom>
                <a:avLst/>
                <a:gdLst/>
                <a:ahLst/>
                <a:cxnLst/>
                <a:rect l="l" t="t" r="r" b="b"/>
                <a:pathLst>
                  <a:path w="2859" h="3552" extrusionOk="0">
                    <a:moveTo>
                      <a:pt x="708" y="0"/>
                    </a:moveTo>
                    <a:lnTo>
                      <a:pt x="260" y="231"/>
                    </a:lnTo>
                    <a:cubicBezTo>
                      <a:pt x="102" y="304"/>
                      <a:pt x="1" y="477"/>
                      <a:pt x="1" y="650"/>
                    </a:cubicBezTo>
                    <a:lnTo>
                      <a:pt x="1" y="2036"/>
                    </a:lnTo>
                    <a:cubicBezTo>
                      <a:pt x="1" y="2556"/>
                      <a:pt x="145" y="3061"/>
                      <a:pt x="434" y="3494"/>
                    </a:cubicBezTo>
                    <a:lnTo>
                      <a:pt x="477" y="3552"/>
                    </a:lnTo>
                    <a:lnTo>
                      <a:pt x="2382" y="3552"/>
                    </a:lnTo>
                    <a:lnTo>
                      <a:pt x="2426" y="3494"/>
                    </a:lnTo>
                    <a:cubicBezTo>
                      <a:pt x="2715" y="3061"/>
                      <a:pt x="2859" y="2556"/>
                      <a:pt x="2859" y="2036"/>
                    </a:cubicBezTo>
                    <a:lnTo>
                      <a:pt x="2859" y="650"/>
                    </a:lnTo>
                    <a:cubicBezTo>
                      <a:pt x="2859" y="477"/>
                      <a:pt x="2772" y="304"/>
                      <a:pt x="2613" y="231"/>
                    </a:cubicBezTo>
                    <a:lnTo>
                      <a:pt x="2166" y="0"/>
                    </a:lnTo>
                    <a:cubicBezTo>
                      <a:pt x="2013" y="192"/>
                      <a:pt x="1568" y="203"/>
                      <a:pt x="1465" y="203"/>
                    </a:cubicBezTo>
                    <a:cubicBezTo>
                      <a:pt x="1452" y="203"/>
                      <a:pt x="1444" y="203"/>
                      <a:pt x="1444" y="203"/>
                    </a:cubicBezTo>
                    <a:cubicBezTo>
                      <a:pt x="1444" y="203"/>
                      <a:pt x="1436" y="203"/>
                      <a:pt x="1422" y="203"/>
                    </a:cubicBezTo>
                    <a:cubicBezTo>
                      <a:pt x="1317" y="203"/>
                      <a:pt x="861" y="192"/>
                      <a:pt x="708" y="0"/>
                    </a:cubicBezTo>
                    <a:close/>
                  </a:path>
                </a:pathLst>
              </a:custGeom>
              <a:solidFill>
                <a:srgbClr val="E9EDF1"/>
              </a:solidFill>
              <a:ln>
                <a:noFill/>
              </a:ln>
            </p:spPr>
            <p:txBody>
              <a:bodyPr spcFirstLastPara="1" wrap="square" lIns="121900" tIns="121900" rIns="121900" bIns="121900" anchor="ctr" anchorCtr="0">
                <a:noAutofit/>
              </a:bodyPr>
              <a:lstStyle/>
              <a:p>
                <a:endParaRPr sz="2400" dirty="0"/>
              </a:p>
            </p:txBody>
          </p:sp>
          <p:sp>
            <p:nvSpPr>
              <p:cNvPr id="220" name="Google Shape;19307;p76">
                <a:extLst>
                  <a:ext uri="{FF2B5EF4-FFF2-40B4-BE49-F238E27FC236}">
                    <a16:creationId xmlns:a16="http://schemas.microsoft.com/office/drawing/2014/main" id="{1F65F0F7-442F-4309-B703-D2F6B9D078DE}"/>
                  </a:ext>
                </a:extLst>
              </p:cNvPr>
              <p:cNvSpPr/>
              <p:nvPr/>
            </p:nvSpPr>
            <p:spPr>
              <a:xfrm>
                <a:off x="2586288" y="3648192"/>
                <a:ext cx="50333" cy="43936"/>
              </a:xfrm>
              <a:custGeom>
                <a:avLst/>
                <a:gdLst/>
                <a:ahLst/>
                <a:cxnLst/>
                <a:rect l="l" t="t" r="r" b="b"/>
                <a:pathLst>
                  <a:path w="1920" h="1676" extrusionOk="0">
                    <a:moveTo>
                      <a:pt x="0" y="1"/>
                    </a:moveTo>
                    <a:lnTo>
                      <a:pt x="0" y="1430"/>
                    </a:lnTo>
                    <a:cubicBezTo>
                      <a:pt x="0" y="1560"/>
                      <a:pt x="115" y="1675"/>
                      <a:pt x="245" y="1675"/>
                    </a:cubicBezTo>
                    <a:lnTo>
                      <a:pt x="1675" y="1675"/>
                    </a:lnTo>
                    <a:cubicBezTo>
                      <a:pt x="1804" y="1675"/>
                      <a:pt x="1920" y="1560"/>
                      <a:pt x="1920" y="1430"/>
                    </a:cubicBezTo>
                    <a:lnTo>
                      <a:pt x="1920" y="1"/>
                    </a:lnTo>
                    <a:close/>
                  </a:path>
                </a:pathLst>
              </a:custGeom>
              <a:solidFill>
                <a:srgbClr val="D1DBE2"/>
              </a:solidFill>
              <a:ln>
                <a:noFill/>
              </a:ln>
            </p:spPr>
            <p:txBody>
              <a:bodyPr spcFirstLastPara="1" wrap="square" lIns="121900" tIns="121900" rIns="121900" bIns="121900" anchor="ctr" anchorCtr="0">
                <a:noAutofit/>
              </a:bodyPr>
              <a:lstStyle/>
              <a:p>
                <a:endParaRPr sz="2400" dirty="0"/>
              </a:p>
            </p:txBody>
          </p:sp>
          <p:sp>
            <p:nvSpPr>
              <p:cNvPr id="221" name="Google Shape;19308;p76">
                <a:extLst>
                  <a:ext uri="{FF2B5EF4-FFF2-40B4-BE49-F238E27FC236}">
                    <a16:creationId xmlns:a16="http://schemas.microsoft.com/office/drawing/2014/main" id="{C109AA45-1A02-46DC-9319-DFE2B9D90BA2}"/>
                  </a:ext>
                </a:extLst>
              </p:cNvPr>
              <p:cNvSpPr/>
              <p:nvPr/>
            </p:nvSpPr>
            <p:spPr>
              <a:xfrm>
                <a:off x="2573783" y="3565693"/>
                <a:ext cx="12531" cy="82525"/>
              </a:xfrm>
              <a:custGeom>
                <a:avLst/>
                <a:gdLst/>
                <a:ahLst/>
                <a:cxnLst/>
                <a:rect l="l" t="t" r="r" b="b"/>
                <a:pathLst>
                  <a:path w="478" h="3148" extrusionOk="0">
                    <a:moveTo>
                      <a:pt x="73" y="1"/>
                    </a:moveTo>
                    <a:cubicBezTo>
                      <a:pt x="30" y="73"/>
                      <a:pt x="1" y="159"/>
                      <a:pt x="1" y="246"/>
                    </a:cubicBezTo>
                    <a:lnTo>
                      <a:pt x="1" y="1632"/>
                    </a:lnTo>
                    <a:cubicBezTo>
                      <a:pt x="1" y="2152"/>
                      <a:pt x="159" y="2657"/>
                      <a:pt x="448" y="3090"/>
                    </a:cubicBezTo>
                    <a:lnTo>
                      <a:pt x="477" y="3148"/>
                    </a:lnTo>
                    <a:lnTo>
                      <a:pt x="477" y="535"/>
                    </a:lnTo>
                    <a:cubicBezTo>
                      <a:pt x="477" y="390"/>
                      <a:pt x="405" y="246"/>
                      <a:pt x="289" y="159"/>
                    </a:cubicBezTo>
                    <a:lnTo>
                      <a:pt x="73" y="1"/>
                    </a:ln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222" name="Google Shape;19309;p76">
                <a:extLst>
                  <a:ext uri="{FF2B5EF4-FFF2-40B4-BE49-F238E27FC236}">
                    <a16:creationId xmlns:a16="http://schemas.microsoft.com/office/drawing/2014/main" id="{4CFFEDF1-850C-4993-A545-DD92B07260F7}"/>
                  </a:ext>
                </a:extLst>
              </p:cNvPr>
              <p:cNvSpPr/>
              <p:nvPr/>
            </p:nvSpPr>
            <p:spPr>
              <a:xfrm>
                <a:off x="2636594" y="3565693"/>
                <a:ext cx="12531" cy="82525"/>
              </a:xfrm>
              <a:custGeom>
                <a:avLst/>
                <a:gdLst/>
                <a:ahLst/>
                <a:cxnLst/>
                <a:rect l="l" t="t" r="r" b="b"/>
                <a:pathLst>
                  <a:path w="478" h="3148" extrusionOk="0">
                    <a:moveTo>
                      <a:pt x="405" y="1"/>
                    </a:moveTo>
                    <a:lnTo>
                      <a:pt x="189" y="159"/>
                    </a:lnTo>
                    <a:cubicBezTo>
                      <a:pt x="73" y="246"/>
                      <a:pt x="1" y="390"/>
                      <a:pt x="1" y="535"/>
                    </a:cubicBezTo>
                    <a:lnTo>
                      <a:pt x="1" y="3148"/>
                    </a:lnTo>
                    <a:lnTo>
                      <a:pt x="30" y="3090"/>
                    </a:lnTo>
                    <a:cubicBezTo>
                      <a:pt x="319" y="2657"/>
                      <a:pt x="477" y="2152"/>
                      <a:pt x="477" y="1632"/>
                    </a:cubicBezTo>
                    <a:lnTo>
                      <a:pt x="477" y="246"/>
                    </a:lnTo>
                    <a:cubicBezTo>
                      <a:pt x="477" y="159"/>
                      <a:pt x="448" y="73"/>
                      <a:pt x="405" y="1"/>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223" name="Google Shape;19310;p76">
                <a:extLst>
                  <a:ext uri="{FF2B5EF4-FFF2-40B4-BE49-F238E27FC236}">
                    <a16:creationId xmlns:a16="http://schemas.microsoft.com/office/drawing/2014/main" id="{07310F36-5E2F-40C8-BB83-83C309EDB4D9}"/>
                  </a:ext>
                </a:extLst>
              </p:cNvPr>
              <p:cNvSpPr/>
              <p:nvPr/>
            </p:nvSpPr>
            <p:spPr>
              <a:xfrm>
                <a:off x="2592317" y="3548103"/>
                <a:ext cx="38248" cy="100115"/>
              </a:xfrm>
              <a:custGeom>
                <a:avLst/>
                <a:gdLst/>
                <a:ahLst/>
                <a:cxnLst/>
                <a:rect l="l" t="t" r="r" b="b"/>
                <a:pathLst>
                  <a:path w="1459" h="3819" extrusionOk="0">
                    <a:moveTo>
                      <a:pt x="232" y="0"/>
                    </a:moveTo>
                    <a:cubicBezTo>
                      <a:pt x="221" y="0"/>
                      <a:pt x="210" y="8"/>
                      <a:pt x="203" y="22"/>
                    </a:cubicBezTo>
                    <a:lnTo>
                      <a:pt x="1" y="267"/>
                    </a:lnTo>
                    <a:lnTo>
                      <a:pt x="319" y="672"/>
                    </a:lnTo>
                    <a:cubicBezTo>
                      <a:pt x="344" y="697"/>
                      <a:pt x="374" y="712"/>
                      <a:pt x="406" y="712"/>
                    </a:cubicBezTo>
                    <a:cubicBezTo>
                      <a:pt x="429" y="712"/>
                      <a:pt x="453" y="704"/>
                      <a:pt x="477" y="686"/>
                    </a:cubicBezTo>
                    <a:lnTo>
                      <a:pt x="607" y="571"/>
                    </a:lnTo>
                    <a:lnTo>
                      <a:pt x="607" y="3819"/>
                    </a:lnTo>
                    <a:lnTo>
                      <a:pt x="853" y="3819"/>
                    </a:lnTo>
                    <a:lnTo>
                      <a:pt x="853" y="571"/>
                    </a:lnTo>
                    <a:lnTo>
                      <a:pt x="983" y="686"/>
                    </a:lnTo>
                    <a:cubicBezTo>
                      <a:pt x="1007" y="704"/>
                      <a:pt x="1031" y="712"/>
                      <a:pt x="1054" y="712"/>
                    </a:cubicBezTo>
                    <a:cubicBezTo>
                      <a:pt x="1086" y="712"/>
                      <a:pt x="1116" y="697"/>
                      <a:pt x="1141" y="672"/>
                    </a:cubicBezTo>
                    <a:lnTo>
                      <a:pt x="1459" y="267"/>
                    </a:lnTo>
                    <a:lnTo>
                      <a:pt x="1257" y="22"/>
                    </a:lnTo>
                    <a:cubicBezTo>
                      <a:pt x="1250" y="8"/>
                      <a:pt x="1239" y="0"/>
                      <a:pt x="1228" y="0"/>
                    </a:cubicBezTo>
                    <a:cubicBezTo>
                      <a:pt x="1217" y="0"/>
                      <a:pt x="1206" y="8"/>
                      <a:pt x="1199" y="22"/>
                    </a:cubicBezTo>
                    <a:lnTo>
                      <a:pt x="737" y="484"/>
                    </a:lnTo>
                    <a:lnTo>
                      <a:pt x="261" y="22"/>
                    </a:lnTo>
                    <a:cubicBezTo>
                      <a:pt x="254" y="8"/>
                      <a:pt x="243" y="0"/>
                      <a:pt x="232" y="0"/>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224" name="Google Shape;19311;p76">
                <a:extLst>
                  <a:ext uri="{FF2B5EF4-FFF2-40B4-BE49-F238E27FC236}">
                    <a16:creationId xmlns:a16="http://schemas.microsoft.com/office/drawing/2014/main" id="{98F9E59E-E95D-4F0E-AE1C-25177E632DD3}"/>
                  </a:ext>
                </a:extLst>
              </p:cNvPr>
              <p:cNvSpPr/>
              <p:nvPr/>
            </p:nvSpPr>
            <p:spPr>
              <a:xfrm>
                <a:off x="2608230" y="3660670"/>
                <a:ext cx="6449" cy="31458"/>
              </a:xfrm>
              <a:custGeom>
                <a:avLst/>
                <a:gdLst/>
                <a:ahLst/>
                <a:cxnLst/>
                <a:rect l="l" t="t" r="r" b="b"/>
                <a:pathLst>
                  <a:path w="246" h="1200" extrusionOk="0">
                    <a:moveTo>
                      <a:pt x="130" y="1"/>
                    </a:moveTo>
                    <a:cubicBezTo>
                      <a:pt x="58" y="1"/>
                      <a:pt x="0" y="59"/>
                      <a:pt x="0" y="116"/>
                    </a:cubicBezTo>
                    <a:lnTo>
                      <a:pt x="0" y="1199"/>
                    </a:lnTo>
                    <a:lnTo>
                      <a:pt x="246" y="1199"/>
                    </a:lnTo>
                    <a:lnTo>
                      <a:pt x="246" y="116"/>
                    </a:lnTo>
                    <a:cubicBezTo>
                      <a:pt x="246" y="59"/>
                      <a:pt x="188" y="1"/>
                      <a:pt x="130" y="1"/>
                    </a:cubicBezTo>
                    <a:close/>
                  </a:path>
                </a:pathLst>
              </a:custGeom>
              <a:solidFill>
                <a:srgbClr val="91A8B8"/>
              </a:solidFill>
              <a:ln>
                <a:noFill/>
              </a:ln>
            </p:spPr>
            <p:txBody>
              <a:bodyPr spcFirstLastPara="1" wrap="square" lIns="121900" tIns="121900" rIns="121900" bIns="121900" anchor="ctr" anchorCtr="0">
                <a:noAutofit/>
              </a:bodyPr>
              <a:lstStyle/>
              <a:p>
                <a:endParaRPr sz="2400" dirty="0"/>
              </a:p>
            </p:txBody>
          </p:sp>
          <p:sp>
            <p:nvSpPr>
              <p:cNvPr id="225" name="Google Shape;19312;p76">
                <a:extLst>
                  <a:ext uri="{FF2B5EF4-FFF2-40B4-BE49-F238E27FC236}">
                    <a16:creationId xmlns:a16="http://schemas.microsoft.com/office/drawing/2014/main" id="{429A8129-FFC7-4B96-A9D5-A49F14A44F97}"/>
                  </a:ext>
                </a:extLst>
              </p:cNvPr>
              <p:cNvSpPr/>
              <p:nvPr/>
            </p:nvSpPr>
            <p:spPr>
              <a:xfrm>
                <a:off x="2586288" y="3485475"/>
                <a:ext cx="50333" cy="56415"/>
              </a:xfrm>
              <a:custGeom>
                <a:avLst/>
                <a:gdLst/>
                <a:ahLst/>
                <a:cxnLst/>
                <a:rect l="l" t="t" r="r" b="b"/>
                <a:pathLst>
                  <a:path w="1920" h="2152" extrusionOk="0">
                    <a:moveTo>
                      <a:pt x="722" y="0"/>
                    </a:moveTo>
                    <a:cubicBezTo>
                      <a:pt x="332" y="0"/>
                      <a:pt x="0" y="318"/>
                      <a:pt x="0" y="722"/>
                    </a:cubicBezTo>
                    <a:lnTo>
                      <a:pt x="0" y="1199"/>
                    </a:lnTo>
                    <a:cubicBezTo>
                      <a:pt x="0" y="1718"/>
                      <a:pt x="433" y="2151"/>
                      <a:pt x="967" y="2151"/>
                    </a:cubicBezTo>
                    <a:cubicBezTo>
                      <a:pt x="1487" y="2151"/>
                      <a:pt x="1920" y="1718"/>
                      <a:pt x="1920" y="1199"/>
                    </a:cubicBezTo>
                    <a:lnTo>
                      <a:pt x="1920" y="722"/>
                    </a:lnTo>
                    <a:cubicBezTo>
                      <a:pt x="1920" y="318"/>
                      <a:pt x="1602" y="0"/>
                      <a:pt x="1198" y="0"/>
                    </a:cubicBezTo>
                    <a:close/>
                  </a:path>
                </a:pathLst>
              </a:custGeom>
              <a:solidFill>
                <a:srgbClr val="BCC9D4"/>
              </a:solidFill>
              <a:ln>
                <a:noFill/>
              </a:ln>
            </p:spPr>
            <p:txBody>
              <a:bodyPr spcFirstLastPara="1" wrap="square" lIns="121900" tIns="121900" rIns="121900" bIns="121900" anchor="ctr" anchorCtr="0">
                <a:noAutofit/>
              </a:bodyPr>
              <a:lstStyle/>
              <a:p>
                <a:endParaRPr sz="2400" dirty="0"/>
              </a:p>
            </p:txBody>
          </p:sp>
          <p:sp>
            <p:nvSpPr>
              <p:cNvPr id="226" name="Google Shape;19313;p76">
                <a:extLst>
                  <a:ext uri="{FF2B5EF4-FFF2-40B4-BE49-F238E27FC236}">
                    <a16:creationId xmlns:a16="http://schemas.microsoft.com/office/drawing/2014/main" id="{BB7EE73E-2CBA-498B-955A-FF6402DFBAA4}"/>
                  </a:ext>
                </a:extLst>
              </p:cNvPr>
              <p:cNvSpPr/>
              <p:nvPr/>
            </p:nvSpPr>
            <p:spPr>
              <a:xfrm>
                <a:off x="2586288" y="3485475"/>
                <a:ext cx="34447" cy="56441"/>
              </a:xfrm>
              <a:custGeom>
                <a:avLst/>
                <a:gdLst/>
                <a:ahLst/>
                <a:cxnLst/>
                <a:rect l="l" t="t" r="r" b="b"/>
                <a:pathLst>
                  <a:path w="1314" h="2153" extrusionOk="0">
                    <a:moveTo>
                      <a:pt x="722" y="0"/>
                    </a:moveTo>
                    <a:cubicBezTo>
                      <a:pt x="318" y="0"/>
                      <a:pt x="0" y="318"/>
                      <a:pt x="0" y="722"/>
                    </a:cubicBezTo>
                    <a:lnTo>
                      <a:pt x="0" y="1199"/>
                    </a:lnTo>
                    <a:cubicBezTo>
                      <a:pt x="0" y="1746"/>
                      <a:pt x="442" y="2152"/>
                      <a:pt x="946" y="2152"/>
                    </a:cubicBezTo>
                    <a:cubicBezTo>
                      <a:pt x="1067" y="2152"/>
                      <a:pt x="1191" y="2129"/>
                      <a:pt x="1314" y="2079"/>
                    </a:cubicBezTo>
                    <a:cubicBezTo>
                      <a:pt x="953" y="1935"/>
                      <a:pt x="722" y="1574"/>
                      <a:pt x="722" y="1199"/>
                    </a:cubicBezTo>
                    <a:lnTo>
                      <a:pt x="722" y="708"/>
                    </a:lnTo>
                    <a:cubicBezTo>
                      <a:pt x="722" y="361"/>
                      <a:pt x="982" y="73"/>
                      <a:pt x="1314" y="15"/>
                    </a:cubicBezTo>
                    <a:cubicBezTo>
                      <a:pt x="1285" y="0"/>
                      <a:pt x="1241" y="0"/>
                      <a:pt x="1198" y="0"/>
                    </a:cubicBezTo>
                    <a:close/>
                  </a:path>
                </a:pathLst>
              </a:custGeom>
              <a:solidFill>
                <a:srgbClr val="AABBC8"/>
              </a:solidFill>
              <a:ln>
                <a:noFill/>
              </a:ln>
            </p:spPr>
            <p:txBody>
              <a:bodyPr spcFirstLastPara="1" wrap="square" lIns="121900" tIns="121900" rIns="121900" bIns="121900" anchor="ctr" anchorCtr="0">
                <a:noAutofit/>
              </a:bodyPr>
              <a:lstStyle/>
              <a:p>
                <a:endParaRPr sz="2400" dirty="0"/>
              </a:p>
            </p:txBody>
          </p:sp>
          <p:sp>
            <p:nvSpPr>
              <p:cNvPr id="227" name="Google Shape;19314;p76">
                <a:extLst>
                  <a:ext uri="{FF2B5EF4-FFF2-40B4-BE49-F238E27FC236}">
                    <a16:creationId xmlns:a16="http://schemas.microsoft.com/office/drawing/2014/main" id="{27AD3CF4-324D-4602-98E7-7CE3D9C229A9}"/>
                  </a:ext>
                </a:extLst>
              </p:cNvPr>
              <p:cNvSpPr/>
              <p:nvPr/>
            </p:nvSpPr>
            <p:spPr>
              <a:xfrm>
                <a:off x="2586288" y="3485082"/>
                <a:ext cx="50333" cy="25429"/>
              </a:xfrm>
              <a:custGeom>
                <a:avLst/>
                <a:gdLst/>
                <a:ahLst/>
                <a:cxnLst/>
                <a:rect l="l" t="t" r="r" b="b"/>
                <a:pathLst>
                  <a:path w="1920" h="970" extrusionOk="0">
                    <a:moveTo>
                      <a:pt x="722" y="1"/>
                    </a:moveTo>
                    <a:cubicBezTo>
                      <a:pt x="318" y="1"/>
                      <a:pt x="0" y="319"/>
                      <a:pt x="0" y="723"/>
                    </a:cubicBezTo>
                    <a:lnTo>
                      <a:pt x="0" y="737"/>
                    </a:lnTo>
                    <a:cubicBezTo>
                      <a:pt x="576" y="884"/>
                      <a:pt x="1177" y="970"/>
                      <a:pt x="1779" y="970"/>
                    </a:cubicBezTo>
                    <a:cubicBezTo>
                      <a:pt x="1826" y="970"/>
                      <a:pt x="1873" y="969"/>
                      <a:pt x="1920" y="968"/>
                    </a:cubicBezTo>
                    <a:lnTo>
                      <a:pt x="1920" y="723"/>
                    </a:lnTo>
                    <a:cubicBezTo>
                      <a:pt x="1920" y="319"/>
                      <a:pt x="1588" y="1"/>
                      <a:pt x="1198" y="1"/>
                    </a:cubicBezTo>
                    <a:close/>
                  </a:path>
                </a:pathLst>
              </a:custGeom>
              <a:solidFill>
                <a:srgbClr val="5C7285"/>
              </a:solidFill>
              <a:ln>
                <a:noFill/>
              </a:ln>
            </p:spPr>
            <p:txBody>
              <a:bodyPr spcFirstLastPara="1" wrap="square" lIns="121900" tIns="121900" rIns="121900" bIns="121900" anchor="ctr" anchorCtr="0">
                <a:noAutofit/>
              </a:bodyPr>
              <a:lstStyle/>
              <a:p>
                <a:endParaRPr sz="2400" dirty="0"/>
              </a:p>
            </p:txBody>
          </p:sp>
          <p:sp>
            <p:nvSpPr>
              <p:cNvPr id="228" name="Google Shape;19315;p76">
                <a:extLst>
                  <a:ext uri="{FF2B5EF4-FFF2-40B4-BE49-F238E27FC236}">
                    <a16:creationId xmlns:a16="http://schemas.microsoft.com/office/drawing/2014/main" id="{0C75D27A-3ED9-4473-951B-1262CACC7781}"/>
                  </a:ext>
                </a:extLst>
              </p:cNvPr>
              <p:cNvSpPr/>
              <p:nvPr/>
            </p:nvSpPr>
            <p:spPr>
              <a:xfrm>
                <a:off x="2586288" y="3485475"/>
                <a:ext cx="34447" cy="23095"/>
              </a:xfrm>
              <a:custGeom>
                <a:avLst/>
                <a:gdLst/>
                <a:ahLst/>
                <a:cxnLst/>
                <a:rect l="l" t="t" r="r" b="b"/>
                <a:pathLst>
                  <a:path w="1314" h="881" extrusionOk="0">
                    <a:moveTo>
                      <a:pt x="722" y="0"/>
                    </a:moveTo>
                    <a:cubicBezTo>
                      <a:pt x="318" y="0"/>
                      <a:pt x="0" y="318"/>
                      <a:pt x="0" y="722"/>
                    </a:cubicBezTo>
                    <a:cubicBezTo>
                      <a:pt x="231" y="794"/>
                      <a:pt x="476" y="838"/>
                      <a:pt x="722" y="881"/>
                    </a:cubicBezTo>
                    <a:lnTo>
                      <a:pt x="722" y="722"/>
                    </a:lnTo>
                    <a:cubicBezTo>
                      <a:pt x="722" y="361"/>
                      <a:pt x="982" y="73"/>
                      <a:pt x="1314" y="15"/>
                    </a:cubicBezTo>
                    <a:cubicBezTo>
                      <a:pt x="1285" y="0"/>
                      <a:pt x="1241" y="0"/>
                      <a:pt x="1198" y="0"/>
                    </a:cubicBezTo>
                    <a:close/>
                  </a:path>
                </a:pathLst>
              </a:custGeom>
              <a:solidFill>
                <a:srgbClr val="667A8C"/>
              </a:solidFill>
              <a:ln>
                <a:noFill/>
              </a:ln>
            </p:spPr>
            <p:txBody>
              <a:bodyPr spcFirstLastPara="1" wrap="square" lIns="121900" tIns="121900" rIns="121900" bIns="121900" anchor="ctr" anchorCtr="0">
                <a:noAutofit/>
              </a:bodyPr>
              <a:lstStyle/>
              <a:p>
                <a:endParaRPr sz="2400" dirty="0"/>
              </a:p>
            </p:txBody>
          </p:sp>
        </p:grpSp>
      </p:grpSp>
      <p:grpSp>
        <p:nvGrpSpPr>
          <p:cNvPr id="9" name="Gruppo 8">
            <a:extLst>
              <a:ext uri="{FF2B5EF4-FFF2-40B4-BE49-F238E27FC236}">
                <a16:creationId xmlns:a16="http://schemas.microsoft.com/office/drawing/2014/main" id="{9398388D-B84C-4F12-877C-9AF9D299AE54}"/>
              </a:ext>
            </a:extLst>
          </p:cNvPr>
          <p:cNvGrpSpPr/>
          <p:nvPr/>
        </p:nvGrpSpPr>
        <p:grpSpPr>
          <a:xfrm>
            <a:off x="6269702" y="4260716"/>
            <a:ext cx="3569676" cy="1600438"/>
            <a:chOff x="6269702" y="4260716"/>
            <a:chExt cx="3569676" cy="1600438"/>
          </a:xfrm>
        </p:grpSpPr>
        <p:sp>
          <p:nvSpPr>
            <p:cNvPr id="315" name="Freeform 6">
              <a:extLst>
                <a:ext uri="{FF2B5EF4-FFF2-40B4-BE49-F238E27FC236}">
                  <a16:creationId xmlns:a16="http://schemas.microsoft.com/office/drawing/2014/main" id="{C4772D58-FEEB-4857-A93A-51973CBBBC9F}"/>
                </a:ext>
              </a:extLst>
            </p:cNvPr>
            <p:cNvSpPr>
              <a:spLocks/>
            </p:cNvSpPr>
            <p:nvPr/>
          </p:nvSpPr>
          <p:spPr bwMode="auto">
            <a:xfrm>
              <a:off x="8537370" y="4335861"/>
              <a:ext cx="1302008" cy="1262555"/>
            </a:xfrm>
            <a:custGeom>
              <a:avLst/>
              <a:gdLst>
                <a:gd name="T0" fmla="*/ 479 w 486"/>
                <a:gd name="T1" fmla="*/ 244 h 483"/>
                <a:gd name="T2" fmla="*/ 241 w 486"/>
                <a:gd name="T3" fmla="*/ 481 h 483"/>
                <a:gd name="T4" fmla="*/ 1 w 486"/>
                <a:gd name="T5" fmla="*/ 240 h 483"/>
                <a:gd name="T6" fmla="*/ 238 w 486"/>
                <a:gd name="T7" fmla="*/ 1 h 483"/>
                <a:gd name="T8" fmla="*/ 479 w 486"/>
                <a:gd name="T9" fmla="*/ 244 h 483"/>
              </a:gdLst>
              <a:ahLst/>
              <a:cxnLst>
                <a:cxn ang="0">
                  <a:pos x="T0" y="T1"/>
                </a:cxn>
                <a:cxn ang="0">
                  <a:pos x="T2" y="T3"/>
                </a:cxn>
                <a:cxn ang="0">
                  <a:pos x="T4" y="T5"/>
                </a:cxn>
                <a:cxn ang="0">
                  <a:pos x="T6" y="T7"/>
                </a:cxn>
                <a:cxn ang="0">
                  <a:pos x="T8" y="T9"/>
                </a:cxn>
              </a:cxnLst>
              <a:rect l="0" t="0" r="r" b="b"/>
              <a:pathLst>
                <a:path w="486" h="483">
                  <a:moveTo>
                    <a:pt x="479" y="244"/>
                  </a:moveTo>
                  <a:cubicBezTo>
                    <a:pt x="479" y="371"/>
                    <a:pt x="366" y="483"/>
                    <a:pt x="241" y="481"/>
                  </a:cubicBezTo>
                  <a:cubicBezTo>
                    <a:pt x="109" y="478"/>
                    <a:pt x="0" y="369"/>
                    <a:pt x="1" y="240"/>
                  </a:cubicBezTo>
                  <a:cubicBezTo>
                    <a:pt x="1" y="113"/>
                    <a:pt x="111" y="2"/>
                    <a:pt x="238" y="1"/>
                  </a:cubicBezTo>
                  <a:cubicBezTo>
                    <a:pt x="368" y="0"/>
                    <a:pt x="486" y="118"/>
                    <a:pt x="479" y="244"/>
                  </a:cubicBezTo>
                  <a:close/>
                </a:path>
              </a:pathLst>
            </a:custGeom>
            <a:solidFill>
              <a:srgbClr val="FF8427"/>
            </a:solidFill>
            <a:ln>
              <a:noFill/>
            </a:ln>
          </p:spPr>
          <p:txBody>
            <a:bodyPr vert="horz" wrap="square" lIns="91440" tIns="45720" rIns="91440" bIns="45720" numCol="1" anchor="t" anchorCtr="0" compatLnSpc="1">
              <a:prstTxWarp prst="textNoShape">
                <a:avLst/>
              </a:prstTxWarp>
            </a:bodyPr>
            <a:lstStyle/>
            <a:p>
              <a:pPr defTabSz="914354">
                <a:defRPr/>
              </a:pPr>
              <a:endParaRPr lang="en-US" sz="1400" dirty="0">
                <a:latin typeface="Calibri" panose="020F0502020204030204"/>
              </a:endParaRPr>
            </a:p>
          </p:txBody>
        </p:sp>
        <p:sp>
          <p:nvSpPr>
            <p:cNvPr id="85" name="TextBox 45">
              <a:extLst>
                <a:ext uri="{FF2B5EF4-FFF2-40B4-BE49-F238E27FC236}">
                  <a16:creationId xmlns:a16="http://schemas.microsoft.com/office/drawing/2014/main" id="{8D6A4AED-A226-40E9-B2B7-909F58303F02}"/>
                </a:ext>
              </a:extLst>
            </p:cNvPr>
            <p:cNvSpPr txBox="1"/>
            <p:nvPr/>
          </p:nvSpPr>
          <p:spPr>
            <a:xfrm>
              <a:off x="6269702" y="4260716"/>
              <a:ext cx="2276696" cy="1600438"/>
            </a:xfrm>
            <a:prstGeom prst="rect">
              <a:avLst/>
            </a:prstGeom>
            <a:noFill/>
          </p:spPr>
          <p:txBody>
            <a:bodyPr wrap="square" rtlCol="0">
              <a:spAutoFit/>
            </a:bodyPr>
            <a:lstStyle/>
            <a:p>
              <a:pPr algn="ctr" defTabSz="914354">
                <a:defRPr/>
              </a:pPr>
              <a:r>
                <a:rPr lang="en-GB" sz="2000" dirty="0">
                  <a:latin typeface="Josefin Sans" panose="020B0604020202020204" charset="0"/>
                  <a:ea typeface="Noto Sans" panose="020B0502040504020204" pitchFamily="34"/>
                  <a:cs typeface="Noto Sans" panose="020B0502040504020204" pitchFamily="34"/>
                </a:rPr>
                <a:t>Implementazione</a:t>
              </a:r>
            </a:p>
            <a:p>
              <a:pPr algn="ctr" defTabSz="914354">
                <a:defRPr/>
              </a:pPr>
              <a:r>
                <a:rPr lang="en-GB"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I</a:t>
              </a:r>
              <a:r>
                <a:rPr lang="it-IT" sz="1300" dirty="0">
                  <a:solidFill>
                    <a:schemeClr val="accent3">
                      <a:lumMod val="75000"/>
                    </a:schemeClr>
                  </a:solidFill>
                  <a:latin typeface="Josefin Sans" panose="020B0604020202020204" charset="0"/>
                  <a:ea typeface="Noto Sans" panose="020B0502040504020204" pitchFamily="34"/>
                  <a:cs typeface="Noto Sans" panose="020B0502040504020204" pitchFamily="34"/>
                </a:rPr>
                <a:t>l sistema, implementerà tutti i requisiti funzionali definiti in fase di analisi. In future versioni potranno essere incrementate o rivalutate</a:t>
              </a:r>
              <a:endParaRPr lang="en-GB" sz="1300" dirty="0">
                <a:solidFill>
                  <a:schemeClr val="accent3">
                    <a:lumMod val="75000"/>
                  </a:schemeClr>
                </a:solidFill>
                <a:latin typeface="Josefin Sans" panose="020B0604020202020204" charset="0"/>
                <a:ea typeface="Noto Sans" panose="020B0502040504020204" pitchFamily="34"/>
                <a:cs typeface="Noto Sans" panose="020B0502040504020204" pitchFamily="34"/>
              </a:endParaRPr>
            </a:p>
          </p:txBody>
        </p:sp>
        <p:grpSp>
          <p:nvGrpSpPr>
            <p:cNvPr id="233" name="Google Shape;18655;p76">
              <a:extLst>
                <a:ext uri="{FF2B5EF4-FFF2-40B4-BE49-F238E27FC236}">
                  <a16:creationId xmlns:a16="http://schemas.microsoft.com/office/drawing/2014/main" id="{182CD483-6D4A-4011-BF8F-867476298D8B}"/>
                </a:ext>
              </a:extLst>
            </p:cNvPr>
            <p:cNvGrpSpPr/>
            <p:nvPr/>
          </p:nvGrpSpPr>
          <p:grpSpPr>
            <a:xfrm>
              <a:off x="8868860" y="4597982"/>
              <a:ext cx="671502" cy="696743"/>
              <a:chOff x="6093907" y="2461832"/>
              <a:chExt cx="364441" cy="339091"/>
            </a:xfrm>
          </p:grpSpPr>
          <p:sp>
            <p:nvSpPr>
              <p:cNvPr id="234" name="Google Shape;18656;p76">
                <a:extLst>
                  <a:ext uri="{FF2B5EF4-FFF2-40B4-BE49-F238E27FC236}">
                    <a16:creationId xmlns:a16="http://schemas.microsoft.com/office/drawing/2014/main" id="{C3D859B1-CD32-4297-ADE5-A696AB849362}"/>
                  </a:ext>
                </a:extLst>
              </p:cNvPr>
              <p:cNvSpPr/>
              <p:nvPr/>
            </p:nvSpPr>
            <p:spPr>
              <a:xfrm>
                <a:off x="6094668" y="2515573"/>
                <a:ext cx="283070" cy="233890"/>
              </a:xfrm>
              <a:custGeom>
                <a:avLst/>
                <a:gdLst/>
                <a:ahLst/>
                <a:cxnLst/>
                <a:rect l="l" t="t" r="r" b="b"/>
                <a:pathLst>
                  <a:path w="10798" h="8922" extrusionOk="0">
                    <a:moveTo>
                      <a:pt x="0" y="1"/>
                    </a:moveTo>
                    <a:lnTo>
                      <a:pt x="0" y="6857"/>
                    </a:lnTo>
                    <a:cubicBezTo>
                      <a:pt x="0" y="7998"/>
                      <a:pt x="2411" y="8922"/>
                      <a:pt x="5399" y="8922"/>
                    </a:cubicBezTo>
                    <a:lnTo>
                      <a:pt x="5875" y="8922"/>
                    </a:lnTo>
                    <a:cubicBezTo>
                      <a:pt x="8633" y="8821"/>
                      <a:pt x="10798" y="7940"/>
                      <a:pt x="10798" y="6872"/>
                    </a:cubicBezTo>
                    <a:lnTo>
                      <a:pt x="10798" y="1"/>
                    </a:ln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18657;p76">
                <a:extLst>
                  <a:ext uri="{FF2B5EF4-FFF2-40B4-BE49-F238E27FC236}">
                    <a16:creationId xmlns:a16="http://schemas.microsoft.com/office/drawing/2014/main" id="{58391E24-E37E-4F8B-8147-1AF9912EACE1}"/>
                  </a:ext>
                </a:extLst>
              </p:cNvPr>
              <p:cNvSpPr/>
              <p:nvPr/>
            </p:nvSpPr>
            <p:spPr>
              <a:xfrm>
                <a:off x="6234682" y="2576497"/>
                <a:ext cx="143055" cy="172967"/>
              </a:xfrm>
              <a:custGeom>
                <a:avLst/>
                <a:gdLst/>
                <a:ahLst/>
                <a:cxnLst/>
                <a:rect l="l" t="t" r="r" b="b"/>
                <a:pathLst>
                  <a:path w="5457" h="6598" extrusionOk="0">
                    <a:moveTo>
                      <a:pt x="3580" y="1"/>
                    </a:moveTo>
                    <a:cubicBezTo>
                      <a:pt x="3248" y="1"/>
                      <a:pt x="2974" y="275"/>
                      <a:pt x="2974" y="621"/>
                    </a:cubicBezTo>
                    <a:lnTo>
                      <a:pt x="2974" y="1127"/>
                    </a:lnTo>
                    <a:cubicBezTo>
                      <a:pt x="2757" y="1228"/>
                      <a:pt x="2555" y="1358"/>
                      <a:pt x="2353" y="1487"/>
                    </a:cubicBezTo>
                    <a:lnTo>
                      <a:pt x="1906" y="1228"/>
                    </a:lnTo>
                    <a:cubicBezTo>
                      <a:pt x="1809" y="1177"/>
                      <a:pt x="1706" y="1153"/>
                      <a:pt x="1605" y="1153"/>
                    </a:cubicBezTo>
                    <a:cubicBezTo>
                      <a:pt x="1391" y="1153"/>
                      <a:pt x="1186" y="1262"/>
                      <a:pt x="1069" y="1459"/>
                    </a:cubicBezTo>
                    <a:lnTo>
                      <a:pt x="159" y="3032"/>
                    </a:lnTo>
                    <a:cubicBezTo>
                      <a:pt x="0" y="3321"/>
                      <a:pt x="101" y="3696"/>
                      <a:pt x="390" y="3869"/>
                    </a:cubicBezTo>
                    <a:lnTo>
                      <a:pt x="852" y="4129"/>
                    </a:lnTo>
                    <a:cubicBezTo>
                      <a:pt x="823" y="4245"/>
                      <a:pt x="823" y="4375"/>
                      <a:pt x="823" y="4490"/>
                    </a:cubicBezTo>
                    <a:cubicBezTo>
                      <a:pt x="823" y="4606"/>
                      <a:pt x="838" y="4735"/>
                      <a:pt x="852" y="4851"/>
                    </a:cubicBezTo>
                    <a:lnTo>
                      <a:pt x="390" y="5111"/>
                    </a:lnTo>
                    <a:cubicBezTo>
                      <a:pt x="101" y="5284"/>
                      <a:pt x="0" y="5659"/>
                      <a:pt x="159" y="5948"/>
                    </a:cubicBezTo>
                    <a:lnTo>
                      <a:pt x="534" y="6598"/>
                    </a:lnTo>
                    <a:cubicBezTo>
                      <a:pt x="3292" y="6497"/>
                      <a:pt x="5457" y="5616"/>
                      <a:pt x="5457" y="4548"/>
                    </a:cubicBezTo>
                    <a:lnTo>
                      <a:pt x="5457" y="15"/>
                    </a:lnTo>
                    <a:lnTo>
                      <a:pt x="5442" y="1"/>
                    </a:ln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18658;p76">
                <a:extLst>
                  <a:ext uri="{FF2B5EF4-FFF2-40B4-BE49-F238E27FC236}">
                    <a16:creationId xmlns:a16="http://schemas.microsoft.com/office/drawing/2014/main" id="{1C842C9B-0A79-454D-9F82-EFF2203776F0}"/>
                  </a:ext>
                </a:extLst>
              </p:cNvPr>
              <p:cNvSpPr/>
              <p:nvPr/>
            </p:nvSpPr>
            <p:spPr>
              <a:xfrm>
                <a:off x="6094274" y="2515573"/>
                <a:ext cx="283463" cy="65118"/>
              </a:xfrm>
              <a:custGeom>
                <a:avLst/>
                <a:gdLst/>
                <a:ahLst/>
                <a:cxnLst/>
                <a:rect l="l" t="t" r="r" b="b"/>
                <a:pathLst>
                  <a:path w="10813" h="2484" extrusionOk="0">
                    <a:moveTo>
                      <a:pt x="1" y="1"/>
                    </a:moveTo>
                    <a:lnTo>
                      <a:pt x="1" y="982"/>
                    </a:lnTo>
                    <a:cubicBezTo>
                      <a:pt x="419" y="1372"/>
                      <a:pt x="896" y="1675"/>
                      <a:pt x="1444" y="1863"/>
                    </a:cubicBezTo>
                    <a:cubicBezTo>
                      <a:pt x="2513" y="2267"/>
                      <a:pt x="3913" y="2483"/>
                      <a:pt x="5414" y="2483"/>
                    </a:cubicBezTo>
                    <a:cubicBezTo>
                      <a:pt x="6901" y="2483"/>
                      <a:pt x="8316" y="2267"/>
                      <a:pt x="9384" y="1863"/>
                    </a:cubicBezTo>
                    <a:cubicBezTo>
                      <a:pt x="9918" y="1675"/>
                      <a:pt x="10409" y="1372"/>
                      <a:pt x="10813" y="982"/>
                    </a:cubicBezTo>
                    <a:lnTo>
                      <a:pt x="10813" y="1"/>
                    </a:ln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18659;p76">
                <a:extLst>
                  <a:ext uri="{FF2B5EF4-FFF2-40B4-BE49-F238E27FC236}">
                    <a16:creationId xmlns:a16="http://schemas.microsoft.com/office/drawing/2014/main" id="{CC4C30AB-F327-48A3-A63C-48A4B6A75D2D}"/>
                  </a:ext>
                </a:extLst>
              </p:cNvPr>
              <p:cNvSpPr/>
              <p:nvPr/>
            </p:nvSpPr>
            <p:spPr>
              <a:xfrm>
                <a:off x="6094668" y="2612070"/>
                <a:ext cx="283070" cy="137393"/>
              </a:xfrm>
              <a:custGeom>
                <a:avLst/>
                <a:gdLst/>
                <a:ahLst/>
                <a:cxnLst/>
                <a:rect l="l" t="t" r="r" b="b"/>
                <a:pathLst>
                  <a:path w="10798" h="5241" extrusionOk="0">
                    <a:moveTo>
                      <a:pt x="0" y="1"/>
                    </a:moveTo>
                    <a:lnTo>
                      <a:pt x="0" y="3176"/>
                    </a:lnTo>
                    <a:cubicBezTo>
                      <a:pt x="0" y="4317"/>
                      <a:pt x="2411" y="5241"/>
                      <a:pt x="5399" y="5241"/>
                    </a:cubicBezTo>
                    <a:lnTo>
                      <a:pt x="5875" y="5241"/>
                    </a:lnTo>
                    <a:cubicBezTo>
                      <a:pt x="8633" y="5140"/>
                      <a:pt x="10798" y="4259"/>
                      <a:pt x="10798" y="3191"/>
                    </a:cubicBezTo>
                    <a:lnTo>
                      <a:pt x="10798" y="1"/>
                    </a:lnTo>
                    <a:cubicBezTo>
                      <a:pt x="10798" y="1127"/>
                      <a:pt x="8402" y="2050"/>
                      <a:pt x="5428" y="2050"/>
                    </a:cubicBezTo>
                    <a:lnTo>
                      <a:pt x="5399" y="2050"/>
                    </a:lnTo>
                    <a:cubicBezTo>
                      <a:pt x="2411" y="2050"/>
                      <a:pt x="0" y="1141"/>
                      <a:pt x="0" y="1"/>
                    </a:cubicBezTo>
                    <a:close/>
                  </a:path>
                </a:pathLst>
              </a:custGeom>
              <a:solidFill>
                <a:srgbClr val="F6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18660;p76">
                <a:extLst>
                  <a:ext uri="{FF2B5EF4-FFF2-40B4-BE49-F238E27FC236}">
                    <a16:creationId xmlns:a16="http://schemas.microsoft.com/office/drawing/2014/main" id="{D6C7A9B9-BDC9-4D23-B2DD-A1ADDE4765EC}"/>
                  </a:ext>
                </a:extLst>
              </p:cNvPr>
              <p:cNvSpPr/>
              <p:nvPr/>
            </p:nvSpPr>
            <p:spPr>
              <a:xfrm>
                <a:off x="6234682" y="2612070"/>
                <a:ext cx="143055" cy="137393"/>
              </a:xfrm>
              <a:custGeom>
                <a:avLst/>
                <a:gdLst/>
                <a:ahLst/>
                <a:cxnLst/>
                <a:rect l="l" t="t" r="r" b="b"/>
                <a:pathLst>
                  <a:path w="5457" h="5241" extrusionOk="0">
                    <a:moveTo>
                      <a:pt x="5457" y="1"/>
                    </a:moveTo>
                    <a:cubicBezTo>
                      <a:pt x="5457" y="1127"/>
                      <a:pt x="3061" y="2050"/>
                      <a:pt x="87" y="2050"/>
                    </a:cubicBezTo>
                    <a:cubicBezTo>
                      <a:pt x="116" y="2238"/>
                      <a:pt x="217" y="2411"/>
                      <a:pt x="390" y="2512"/>
                    </a:cubicBezTo>
                    <a:lnTo>
                      <a:pt x="852" y="2772"/>
                    </a:lnTo>
                    <a:cubicBezTo>
                      <a:pt x="823" y="2888"/>
                      <a:pt x="823" y="3003"/>
                      <a:pt x="823" y="3133"/>
                    </a:cubicBezTo>
                    <a:cubicBezTo>
                      <a:pt x="823" y="3249"/>
                      <a:pt x="838" y="3378"/>
                      <a:pt x="852" y="3494"/>
                    </a:cubicBezTo>
                    <a:lnTo>
                      <a:pt x="390" y="3754"/>
                    </a:lnTo>
                    <a:cubicBezTo>
                      <a:pt x="101" y="3927"/>
                      <a:pt x="0" y="4302"/>
                      <a:pt x="159" y="4591"/>
                    </a:cubicBezTo>
                    <a:lnTo>
                      <a:pt x="534" y="5241"/>
                    </a:lnTo>
                    <a:cubicBezTo>
                      <a:pt x="3292" y="5140"/>
                      <a:pt x="5457" y="4259"/>
                      <a:pt x="5457" y="3191"/>
                    </a:cubicBezTo>
                    <a:lnTo>
                      <a:pt x="5457" y="1"/>
                    </a:lnTo>
                    <a:close/>
                  </a:path>
                </a:pathLst>
              </a:custGeom>
              <a:solidFill>
                <a:srgbClr val="C5C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18661;p76">
                <a:extLst>
                  <a:ext uri="{FF2B5EF4-FFF2-40B4-BE49-F238E27FC236}">
                    <a16:creationId xmlns:a16="http://schemas.microsoft.com/office/drawing/2014/main" id="{BBEE0A68-EB7F-4224-ACE5-186FF5D1BBCE}"/>
                  </a:ext>
                </a:extLst>
              </p:cNvPr>
              <p:cNvSpPr/>
              <p:nvPr/>
            </p:nvSpPr>
            <p:spPr>
              <a:xfrm>
                <a:off x="6093907" y="2612070"/>
                <a:ext cx="283830" cy="66245"/>
              </a:xfrm>
              <a:custGeom>
                <a:avLst/>
                <a:gdLst/>
                <a:ahLst/>
                <a:cxnLst/>
                <a:rect l="l" t="t" r="r" b="b"/>
                <a:pathLst>
                  <a:path w="10827" h="2527" extrusionOk="0">
                    <a:moveTo>
                      <a:pt x="0" y="1"/>
                    </a:moveTo>
                    <a:lnTo>
                      <a:pt x="0" y="1011"/>
                    </a:lnTo>
                    <a:cubicBezTo>
                      <a:pt x="405" y="1415"/>
                      <a:pt x="895" y="1718"/>
                      <a:pt x="1444" y="1892"/>
                    </a:cubicBezTo>
                    <a:cubicBezTo>
                      <a:pt x="2512" y="2296"/>
                      <a:pt x="3912" y="2527"/>
                      <a:pt x="5414" y="2527"/>
                    </a:cubicBezTo>
                    <a:cubicBezTo>
                      <a:pt x="6900" y="2527"/>
                      <a:pt x="8315" y="2296"/>
                      <a:pt x="9383" y="1892"/>
                    </a:cubicBezTo>
                    <a:cubicBezTo>
                      <a:pt x="9917" y="1718"/>
                      <a:pt x="10408" y="1415"/>
                      <a:pt x="10827" y="1011"/>
                    </a:cubicBezTo>
                    <a:lnTo>
                      <a:pt x="10827" y="1"/>
                    </a:lnTo>
                    <a:cubicBezTo>
                      <a:pt x="10827" y="1141"/>
                      <a:pt x="8373" y="2050"/>
                      <a:pt x="5399" y="2050"/>
                    </a:cubicBezTo>
                    <a:cubicBezTo>
                      <a:pt x="2411" y="2050"/>
                      <a:pt x="0" y="1141"/>
                      <a:pt x="0" y="1"/>
                    </a:cubicBezTo>
                    <a:close/>
                  </a:path>
                </a:pathLst>
              </a:custGeom>
              <a:solidFill>
                <a:srgbClr val="C5C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18662;p76">
                <a:extLst>
                  <a:ext uri="{FF2B5EF4-FFF2-40B4-BE49-F238E27FC236}">
                    <a16:creationId xmlns:a16="http://schemas.microsoft.com/office/drawing/2014/main" id="{9C9C3C3B-57FA-4BA3-87C7-4DAFA3B52AFF}"/>
                  </a:ext>
                </a:extLst>
              </p:cNvPr>
              <p:cNvSpPr/>
              <p:nvPr/>
            </p:nvSpPr>
            <p:spPr>
              <a:xfrm>
                <a:off x="6094668" y="2461832"/>
                <a:ext cx="283070" cy="107875"/>
              </a:xfrm>
              <a:custGeom>
                <a:avLst/>
                <a:gdLst/>
                <a:ahLst/>
                <a:cxnLst/>
                <a:rect l="l" t="t" r="r" b="b"/>
                <a:pathLst>
                  <a:path w="10798" h="4115" extrusionOk="0">
                    <a:moveTo>
                      <a:pt x="5399" y="1"/>
                    </a:moveTo>
                    <a:cubicBezTo>
                      <a:pt x="2411" y="1"/>
                      <a:pt x="0" y="925"/>
                      <a:pt x="0" y="2051"/>
                    </a:cubicBezTo>
                    <a:cubicBezTo>
                      <a:pt x="0" y="3191"/>
                      <a:pt x="2411" y="4115"/>
                      <a:pt x="5399" y="4115"/>
                    </a:cubicBezTo>
                    <a:cubicBezTo>
                      <a:pt x="8373" y="4115"/>
                      <a:pt x="10798" y="3191"/>
                      <a:pt x="10798" y="2051"/>
                    </a:cubicBezTo>
                    <a:cubicBezTo>
                      <a:pt x="10798" y="925"/>
                      <a:pt x="8373" y="1"/>
                      <a:pt x="5399" y="1"/>
                    </a:cubicBezTo>
                    <a:close/>
                  </a:path>
                </a:pathLst>
              </a:custGeom>
              <a:solidFill>
                <a:srgbClr val="809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18663;p76">
                <a:extLst>
                  <a:ext uri="{FF2B5EF4-FFF2-40B4-BE49-F238E27FC236}">
                    <a16:creationId xmlns:a16="http://schemas.microsoft.com/office/drawing/2014/main" id="{906B3D4C-1CD3-4AA6-A918-5F26A41D3A54}"/>
                  </a:ext>
                </a:extLst>
              </p:cNvPr>
              <p:cNvSpPr/>
              <p:nvPr/>
            </p:nvSpPr>
            <p:spPr>
              <a:xfrm>
                <a:off x="6247160" y="2587848"/>
                <a:ext cx="211188" cy="213076"/>
              </a:xfrm>
              <a:custGeom>
                <a:avLst/>
                <a:gdLst/>
                <a:ahLst/>
                <a:cxnLst/>
                <a:rect l="l" t="t" r="r" b="b"/>
                <a:pathLst>
                  <a:path w="8056" h="8128" extrusionOk="0">
                    <a:moveTo>
                      <a:pt x="3119" y="1"/>
                    </a:moveTo>
                    <a:cubicBezTo>
                      <a:pt x="3018" y="1"/>
                      <a:pt x="2946" y="87"/>
                      <a:pt x="2946" y="188"/>
                    </a:cubicBezTo>
                    <a:lnTo>
                      <a:pt x="2946" y="997"/>
                    </a:lnTo>
                    <a:cubicBezTo>
                      <a:pt x="2570" y="1127"/>
                      <a:pt x="2224" y="1314"/>
                      <a:pt x="1935" y="1574"/>
                    </a:cubicBezTo>
                    <a:lnTo>
                      <a:pt x="1228" y="1170"/>
                    </a:lnTo>
                    <a:cubicBezTo>
                      <a:pt x="1198" y="1150"/>
                      <a:pt x="1165" y="1141"/>
                      <a:pt x="1132" y="1141"/>
                    </a:cubicBezTo>
                    <a:cubicBezTo>
                      <a:pt x="1069" y="1141"/>
                      <a:pt x="1006" y="1176"/>
                      <a:pt x="968" y="1242"/>
                    </a:cubicBezTo>
                    <a:lnTo>
                      <a:pt x="73" y="2816"/>
                    </a:lnTo>
                    <a:cubicBezTo>
                      <a:pt x="15" y="2902"/>
                      <a:pt x="44" y="3018"/>
                      <a:pt x="145" y="3061"/>
                    </a:cubicBezTo>
                    <a:lnTo>
                      <a:pt x="838" y="3465"/>
                    </a:lnTo>
                    <a:cubicBezTo>
                      <a:pt x="766" y="3855"/>
                      <a:pt x="766" y="4259"/>
                      <a:pt x="838" y="4634"/>
                    </a:cubicBezTo>
                    <a:lnTo>
                      <a:pt x="131" y="5053"/>
                    </a:lnTo>
                    <a:cubicBezTo>
                      <a:pt x="30" y="5096"/>
                      <a:pt x="1" y="5212"/>
                      <a:pt x="58" y="5313"/>
                    </a:cubicBezTo>
                    <a:lnTo>
                      <a:pt x="953" y="6886"/>
                    </a:lnTo>
                    <a:cubicBezTo>
                      <a:pt x="993" y="6946"/>
                      <a:pt x="1061" y="6978"/>
                      <a:pt x="1127" y="6978"/>
                    </a:cubicBezTo>
                    <a:cubicBezTo>
                      <a:pt x="1157" y="6978"/>
                      <a:pt x="1186" y="6972"/>
                      <a:pt x="1213" y="6959"/>
                    </a:cubicBezTo>
                    <a:lnTo>
                      <a:pt x="1921" y="6540"/>
                    </a:lnTo>
                    <a:cubicBezTo>
                      <a:pt x="2209" y="6800"/>
                      <a:pt x="2556" y="7002"/>
                      <a:pt x="2931" y="7132"/>
                    </a:cubicBezTo>
                    <a:lnTo>
                      <a:pt x="2931" y="7940"/>
                    </a:lnTo>
                    <a:cubicBezTo>
                      <a:pt x="2931" y="8041"/>
                      <a:pt x="3003" y="8128"/>
                      <a:pt x="3104" y="8128"/>
                    </a:cubicBezTo>
                    <a:lnTo>
                      <a:pt x="4923" y="8128"/>
                    </a:lnTo>
                    <a:cubicBezTo>
                      <a:pt x="5024" y="8128"/>
                      <a:pt x="5111" y="8041"/>
                      <a:pt x="5111" y="7940"/>
                    </a:cubicBezTo>
                    <a:lnTo>
                      <a:pt x="5111" y="7132"/>
                    </a:lnTo>
                    <a:cubicBezTo>
                      <a:pt x="5472" y="7002"/>
                      <a:pt x="5818" y="6800"/>
                      <a:pt x="6107" y="6540"/>
                    </a:cubicBezTo>
                    <a:lnTo>
                      <a:pt x="6814" y="6959"/>
                    </a:lnTo>
                    <a:cubicBezTo>
                      <a:pt x="6841" y="6972"/>
                      <a:pt x="6871" y="6978"/>
                      <a:pt x="6900" y="6978"/>
                    </a:cubicBezTo>
                    <a:cubicBezTo>
                      <a:pt x="6967" y="6978"/>
                      <a:pt x="7034" y="6946"/>
                      <a:pt x="7074" y="6886"/>
                    </a:cubicBezTo>
                    <a:lnTo>
                      <a:pt x="7969" y="5313"/>
                    </a:lnTo>
                    <a:cubicBezTo>
                      <a:pt x="8027" y="5226"/>
                      <a:pt x="7998" y="5111"/>
                      <a:pt x="7911" y="5053"/>
                    </a:cubicBezTo>
                    <a:lnTo>
                      <a:pt x="7204" y="4649"/>
                    </a:lnTo>
                    <a:cubicBezTo>
                      <a:pt x="7247" y="4461"/>
                      <a:pt x="7276" y="4259"/>
                      <a:pt x="7276" y="4057"/>
                    </a:cubicBezTo>
                    <a:cubicBezTo>
                      <a:pt x="7276" y="3869"/>
                      <a:pt x="7262" y="3667"/>
                      <a:pt x="7233" y="3480"/>
                    </a:cubicBezTo>
                    <a:lnTo>
                      <a:pt x="7926" y="3075"/>
                    </a:lnTo>
                    <a:cubicBezTo>
                      <a:pt x="8027" y="3018"/>
                      <a:pt x="8056" y="2902"/>
                      <a:pt x="7998" y="2816"/>
                    </a:cubicBezTo>
                    <a:lnTo>
                      <a:pt x="7103" y="1242"/>
                    </a:lnTo>
                    <a:cubicBezTo>
                      <a:pt x="7065" y="1176"/>
                      <a:pt x="7002" y="1141"/>
                      <a:pt x="6939" y="1141"/>
                    </a:cubicBezTo>
                    <a:cubicBezTo>
                      <a:pt x="6906" y="1141"/>
                      <a:pt x="6873" y="1150"/>
                      <a:pt x="6843" y="1170"/>
                    </a:cubicBezTo>
                    <a:lnTo>
                      <a:pt x="6136" y="1574"/>
                    </a:lnTo>
                    <a:cubicBezTo>
                      <a:pt x="5847" y="1329"/>
                      <a:pt x="5501" y="1127"/>
                      <a:pt x="5125" y="997"/>
                    </a:cubicBezTo>
                    <a:lnTo>
                      <a:pt x="5125" y="188"/>
                    </a:lnTo>
                    <a:cubicBezTo>
                      <a:pt x="5125" y="87"/>
                      <a:pt x="5053" y="1"/>
                      <a:pt x="4952" y="1"/>
                    </a:cubicBezTo>
                    <a:close/>
                  </a:path>
                </a:pathLst>
              </a:custGeom>
              <a:solidFill>
                <a:srgbClr val="B4C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18664;p76">
                <a:extLst>
                  <a:ext uri="{FF2B5EF4-FFF2-40B4-BE49-F238E27FC236}">
                    <a16:creationId xmlns:a16="http://schemas.microsoft.com/office/drawing/2014/main" id="{FE0059C4-3D4D-4E6F-B17D-DFFA21E50898}"/>
                  </a:ext>
                </a:extLst>
              </p:cNvPr>
              <p:cNvSpPr/>
              <p:nvPr/>
            </p:nvSpPr>
            <p:spPr>
              <a:xfrm>
                <a:off x="6300141" y="2654670"/>
                <a:ext cx="91988" cy="78907"/>
              </a:xfrm>
              <a:custGeom>
                <a:avLst/>
                <a:gdLst/>
                <a:ahLst/>
                <a:cxnLst/>
                <a:rect l="l" t="t" r="r" b="b"/>
                <a:pathLst>
                  <a:path w="3509" h="3010" extrusionOk="0">
                    <a:moveTo>
                      <a:pt x="1993" y="1"/>
                    </a:moveTo>
                    <a:cubicBezTo>
                      <a:pt x="1623" y="1"/>
                      <a:pt x="1247" y="137"/>
                      <a:pt x="939" y="440"/>
                    </a:cubicBezTo>
                    <a:cubicBezTo>
                      <a:pt x="1" y="1393"/>
                      <a:pt x="665" y="3009"/>
                      <a:pt x="2007" y="3009"/>
                    </a:cubicBezTo>
                    <a:cubicBezTo>
                      <a:pt x="2844" y="3009"/>
                      <a:pt x="3508" y="2345"/>
                      <a:pt x="3508" y="1508"/>
                    </a:cubicBezTo>
                    <a:cubicBezTo>
                      <a:pt x="3508" y="599"/>
                      <a:pt x="2767" y="1"/>
                      <a:pt x="1993" y="1"/>
                    </a:cubicBezTo>
                    <a:close/>
                  </a:path>
                </a:pathLst>
              </a:custGeom>
              <a:solidFill>
                <a:srgbClr val="98A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18665;p76">
                <a:extLst>
                  <a:ext uri="{FF2B5EF4-FFF2-40B4-BE49-F238E27FC236}">
                    <a16:creationId xmlns:a16="http://schemas.microsoft.com/office/drawing/2014/main" id="{1FB6A979-576C-4420-8213-D9B83D12157E}"/>
                  </a:ext>
                </a:extLst>
              </p:cNvPr>
              <p:cNvSpPr/>
              <p:nvPr/>
            </p:nvSpPr>
            <p:spPr>
              <a:xfrm>
                <a:off x="6324730" y="2666571"/>
                <a:ext cx="55654" cy="55654"/>
              </a:xfrm>
              <a:custGeom>
                <a:avLst/>
                <a:gdLst/>
                <a:ahLst/>
                <a:cxnLst/>
                <a:rect l="l" t="t" r="r" b="b"/>
                <a:pathLst>
                  <a:path w="2123" h="2123" extrusionOk="0">
                    <a:moveTo>
                      <a:pt x="1069" y="0"/>
                    </a:moveTo>
                    <a:cubicBezTo>
                      <a:pt x="477" y="0"/>
                      <a:pt x="1" y="477"/>
                      <a:pt x="1" y="1054"/>
                    </a:cubicBezTo>
                    <a:cubicBezTo>
                      <a:pt x="1" y="1646"/>
                      <a:pt x="477" y="2122"/>
                      <a:pt x="1069" y="2122"/>
                    </a:cubicBezTo>
                    <a:cubicBezTo>
                      <a:pt x="1661" y="2122"/>
                      <a:pt x="2123" y="1646"/>
                      <a:pt x="2123" y="1054"/>
                    </a:cubicBezTo>
                    <a:cubicBezTo>
                      <a:pt x="2123" y="477"/>
                      <a:pt x="1661" y="0"/>
                      <a:pt x="1069" y="0"/>
                    </a:cubicBezTo>
                    <a:close/>
                  </a:path>
                </a:pathLst>
              </a:custGeom>
              <a:solidFill>
                <a:srgbClr val="7A8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5335443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91EC0213-0756-48BE-A651-585806F7E2C2}"/>
              </a:ext>
            </a:extLst>
          </p:cNvPr>
          <p:cNvSpPr txBox="1"/>
          <p:nvPr/>
        </p:nvSpPr>
        <p:spPr>
          <a:xfrm>
            <a:off x="1168019" y="1621374"/>
            <a:ext cx="9855958" cy="646331"/>
          </a:xfrm>
          <a:prstGeom prst="rect">
            <a:avLst/>
          </a:prstGeom>
          <a:noFill/>
        </p:spPr>
        <p:txBody>
          <a:bodyPr wrap="square" rtlCol="0">
            <a:spAutoFit/>
          </a:bodyPr>
          <a:lstStyle/>
          <a:p>
            <a:pPr algn="ctr"/>
            <a:r>
              <a:rPr lang="it-IT" dirty="0">
                <a:latin typeface="Josefin Sans" panose="00000500000000000000" charset="0"/>
              </a:rPr>
              <a:t>Per semplificare la progettazione e lo sviluppo dell’applicazione, i sottosistemi saranno decomposti secondo lo schema previsto dalla seguente architettura:</a:t>
            </a:r>
          </a:p>
        </p:txBody>
      </p:sp>
      <p:sp>
        <p:nvSpPr>
          <p:cNvPr id="4" name="CasellaDiTesto 3">
            <a:extLst>
              <a:ext uri="{FF2B5EF4-FFF2-40B4-BE49-F238E27FC236}">
                <a16:creationId xmlns:a16="http://schemas.microsoft.com/office/drawing/2014/main" id="{A361C5B8-C5EA-4DBB-849B-A71AD720D54F}"/>
              </a:ext>
            </a:extLst>
          </p:cNvPr>
          <p:cNvSpPr txBox="1"/>
          <p:nvPr/>
        </p:nvSpPr>
        <p:spPr>
          <a:xfrm>
            <a:off x="1908658" y="519639"/>
            <a:ext cx="8374681" cy="830997"/>
          </a:xfrm>
          <a:prstGeom prst="rect">
            <a:avLst/>
          </a:prstGeom>
          <a:noFill/>
        </p:spPr>
        <p:txBody>
          <a:bodyPr wrap="square" rtlCol="0">
            <a:spAutoFit/>
          </a:bodyPr>
          <a:lstStyle/>
          <a:p>
            <a:pPr algn="ctr"/>
            <a:r>
              <a:rPr lang="it-IT" sz="4800" dirty="0">
                <a:latin typeface="Lilita One" panose="02000000000000000000" pitchFamily="2" charset="0"/>
              </a:rPr>
              <a:t>Decomposizione del sistema</a:t>
            </a:r>
          </a:p>
        </p:txBody>
      </p:sp>
      <p:grpSp>
        <p:nvGrpSpPr>
          <p:cNvPr id="2" name="Gruppo 1">
            <a:extLst>
              <a:ext uri="{FF2B5EF4-FFF2-40B4-BE49-F238E27FC236}">
                <a16:creationId xmlns:a16="http://schemas.microsoft.com/office/drawing/2014/main" id="{9FE5DE7B-A3E0-4FC6-9107-5E9461546DDD}"/>
              </a:ext>
            </a:extLst>
          </p:cNvPr>
          <p:cNvGrpSpPr/>
          <p:nvPr/>
        </p:nvGrpSpPr>
        <p:grpSpPr>
          <a:xfrm>
            <a:off x="750627" y="2632906"/>
            <a:ext cx="3245830" cy="2781677"/>
            <a:chOff x="750627" y="2632906"/>
            <a:chExt cx="3245830" cy="2781677"/>
          </a:xfrm>
        </p:grpSpPr>
        <p:sp>
          <p:nvSpPr>
            <p:cNvPr id="13" name="Rettangolo 12">
              <a:extLst>
                <a:ext uri="{FF2B5EF4-FFF2-40B4-BE49-F238E27FC236}">
                  <a16:creationId xmlns:a16="http://schemas.microsoft.com/office/drawing/2014/main" id="{902314C0-266B-47BE-8B9A-8CDB019DFDEA}"/>
                </a:ext>
              </a:extLst>
            </p:cNvPr>
            <p:cNvSpPr/>
            <p:nvPr/>
          </p:nvSpPr>
          <p:spPr>
            <a:xfrm>
              <a:off x="750627" y="3435527"/>
              <a:ext cx="3125337" cy="1979056"/>
            </a:xfrm>
            <a:prstGeom prst="rect">
              <a:avLst/>
            </a:prstGeom>
            <a:solidFill>
              <a:schemeClr val="tx1">
                <a:lumMod val="50000"/>
                <a:lumOff val="50000"/>
                <a:alpha val="1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TextBox 46">
              <a:extLst>
                <a:ext uri="{FF2B5EF4-FFF2-40B4-BE49-F238E27FC236}">
                  <a16:creationId xmlns:a16="http://schemas.microsoft.com/office/drawing/2014/main" id="{A0DCEF1F-8BA5-4AE7-99FB-04D2D1AB01A5}"/>
                </a:ext>
              </a:extLst>
            </p:cNvPr>
            <p:cNvSpPr txBox="1"/>
            <p:nvPr/>
          </p:nvSpPr>
          <p:spPr>
            <a:xfrm>
              <a:off x="1657014" y="2695559"/>
              <a:ext cx="2339443"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b="1" dirty="0">
                  <a:solidFill>
                    <a:schemeClr val="accent1"/>
                  </a:solidFill>
                  <a:latin typeface="Josefin Sans" panose="020B0604020202020204" charset="0"/>
                  <a:ea typeface="Noto Sans" panose="020B0502040504020204" pitchFamily="34"/>
                  <a:cs typeface="Noto Sans" panose="020B0502040504020204" pitchFamily="34"/>
                </a:rPr>
                <a:t>Presentation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b="1" dirty="0">
                  <a:solidFill>
                    <a:schemeClr val="accent1"/>
                  </a:solidFill>
                  <a:latin typeface="Josefin Sans" panose="020B0604020202020204" charset="0"/>
                  <a:ea typeface="Noto Sans" panose="020B0502040504020204" pitchFamily="34"/>
                  <a:cs typeface="Noto Sans" panose="020B0502040504020204" pitchFamily="34"/>
                </a:rPr>
                <a:t>Layer</a:t>
              </a:r>
              <a:endParaRPr kumimoji="0" lang="en-GB" sz="2000" b="1" i="0" u="none" strike="noStrike" kern="1200" cap="none" spc="0" normalizeH="0" baseline="0" noProof="0" dirty="0">
                <a:ln>
                  <a:noFill/>
                </a:ln>
                <a:solidFill>
                  <a:schemeClr val="accent1"/>
                </a:solidFill>
                <a:effectLst/>
                <a:uLnTx/>
                <a:uFillTx/>
                <a:latin typeface="Josefin Sans" panose="020B0604020202020204" charset="0"/>
                <a:ea typeface="Noto Sans" panose="020B0502040504020204" pitchFamily="34"/>
                <a:cs typeface="Noto Sans" panose="020B0502040504020204" pitchFamily="34"/>
              </a:endParaRPr>
            </a:p>
          </p:txBody>
        </p:sp>
        <p:sp>
          <p:nvSpPr>
            <p:cNvPr id="11" name="Google Shape;3169;p57">
              <a:extLst>
                <a:ext uri="{FF2B5EF4-FFF2-40B4-BE49-F238E27FC236}">
                  <a16:creationId xmlns:a16="http://schemas.microsoft.com/office/drawing/2014/main" id="{F60B4EE5-A85E-4A64-8406-B0CB19724851}"/>
                </a:ext>
              </a:extLst>
            </p:cNvPr>
            <p:cNvSpPr txBox="1">
              <a:spLocks/>
            </p:cNvSpPr>
            <p:nvPr/>
          </p:nvSpPr>
          <p:spPr>
            <a:xfrm>
              <a:off x="840838" y="3669186"/>
              <a:ext cx="3029456" cy="17452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600" dirty="0">
                  <a:latin typeface="Josefin Sans" panose="00000500000000000000" charset="0"/>
                </a:rPr>
                <a:t>Il </a:t>
              </a:r>
              <a:r>
                <a:rPr lang="it-IT" sz="1600" b="1" dirty="0">
                  <a:latin typeface="Josefin Sans" panose="00000500000000000000" charset="0"/>
                </a:rPr>
                <a:t>livello Presentation</a:t>
              </a:r>
              <a:r>
                <a:rPr lang="it-IT" sz="1600" dirty="0">
                  <a:latin typeface="Josefin Sans" panose="00000500000000000000" charset="0"/>
                </a:rPr>
                <a:t> si occupa di gestire l’interfaccia grafica del sottosistema e contiene tutti gli elementi che interagiscono con l’utente.</a:t>
              </a:r>
            </a:p>
          </p:txBody>
        </p:sp>
        <p:sp>
          <p:nvSpPr>
            <p:cNvPr id="12" name="Google Shape;5107;p64">
              <a:extLst>
                <a:ext uri="{FF2B5EF4-FFF2-40B4-BE49-F238E27FC236}">
                  <a16:creationId xmlns:a16="http://schemas.microsoft.com/office/drawing/2014/main" id="{D54D04D3-987D-4AFD-8B5B-494068BF5BD4}"/>
                </a:ext>
              </a:extLst>
            </p:cNvPr>
            <p:cNvSpPr/>
            <p:nvPr/>
          </p:nvSpPr>
          <p:spPr>
            <a:xfrm>
              <a:off x="766185" y="2635005"/>
              <a:ext cx="1142473" cy="7910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tx1">
                <a:lumMod val="75000"/>
                <a:lumOff val="25000"/>
                <a:alpha val="34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Rettangolo 13">
              <a:extLst>
                <a:ext uri="{FF2B5EF4-FFF2-40B4-BE49-F238E27FC236}">
                  <a16:creationId xmlns:a16="http://schemas.microsoft.com/office/drawing/2014/main" id="{00A1526F-29FB-4F70-8D07-022718E54AB5}"/>
                </a:ext>
              </a:extLst>
            </p:cNvPr>
            <p:cNvSpPr/>
            <p:nvPr/>
          </p:nvSpPr>
          <p:spPr>
            <a:xfrm>
              <a:off x="756121" y="2632906"/>
              <a:ext cx="3119843" cy="2781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6" name="Gruppo 5">
            <a:extLst>
              <a:ext uri="{FF2B5EF4-FFF2-40B4-BE49-F238E27FC236}">
                <a16:creationId xmlns:a16="http://schemas.microsoft.com/office/drawing/2014/main" id="{06CFC898-E8AF-463E-B5A1-D365C5FD7826}"/>
              </a:ext>
            </a:extLst>
          </p:cNvPr>
          <p:cNvGrpSpPr/>
          <p:nvPr/>
        </p:nvGrpSpPr>
        <p:grpSpPr>
          <a:xfrm>
            <a:off x="4550146" y="2651887"/>
            <a:ext cx="3220942" cy="2781677"/>
            <a:chOff x="4550146" y="2651887"/>
            <a:chExt cx="3220942" cy="2781677"/>
          </a:xfrm>
        </p:grpSpPr>
        <p:sp>
          <p:nvSpPr>
            <p:cNvPr id="18" name="Rettangolo 17">
              <a:extLst>
                <a:ext uri="{FF2B5EF4-FFF2-40B4-BE49-F238E27FC236}">
                  <a16:creationId xmlns:a16="http://schemas.microsoft.com/office/drawing/2014/main" id="{FE0D722B-A555-4AD8-902C-F99D829649B1}"/>
                </a:ext>
              </a:extLst>
            </p:cNvPr>
            <p:cNvSpPr/>
            <p:nvPr/>
          </p:nvSpPr>
          <p:spPr>
            <a:xfrm>
              <a:off x="4550146" y="3454508"/>
              <a:ext cx="3125337" cy="1979056"/>
            </a:xfrm>
            <a:prstGeom prst="rect">
              <a:avLst/>
            </a:prstGeom>
            <a:solidFill>
              <a:schemeClr val="tx1">
                <a:lumMod val="50000"/>
                <a:lumOff val="50000"/>
                <a:alpha val="1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TextBox 46">
              <a:extLst>
                <a:ext uri="{FF2B5EF4-FFF2-40B4-BE49-F238E27FC236}">
                  <a16:creationId xmlns:a16="http://schemas.microsoft.com/office/drawing/2014/main" id="{EED84995-FBD6-4AED-B5C6-BAF1FBC4A58D}"/>
                </a:ext>
              </a:extLst>
            </p:cNvPr>
            <p:cNvSpPr txBox="1"/>
            <p:nvPr/>
          </p:nvSpPr>
          <p:spPr>
            <a:xfrm>
              <a:off x="5431645" y="2718151"/>
              <a:ext cx="2339443"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b="1" dirty="0">
                  <a:solidFill>
                    <a:schemeClr val="accent1"/>
                  </a:solidFill>
                  <a:latin typeface="Josefin Sans" panose="020B0604020202020204" charset="0"/>
                  <a:ea typeface="Noto Sans" panose="020B0502040504020204" pitchFamily="34"/>
                  <a:cs typeface="Noto Sans" panose="020B0502040504020204" pitchFamily="34"/>
                </a:rPr>
                <a:t>Application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b="1" dirty="0">
                  <a:solidFill>
                    <a:schemeClr val="accent1"/>
                  </a:solidFill>
                  <a:latin typeface="Josefin Sans" panose="020B0604020202020204" charset="0"/>
                  <a:ea typeface="Noto Sans" panose="020B0502040504020204" pitchFamily="34"/>
                  <a:cs typeface="Noto Sans" panose="020B0502040504020204" pitchFamily="34"/>
                </a:rPr>
                <a:t>Layer</a:t>
              </a:r>
              <a:endParaRPr kumimoji="0" lang="en-GB" sz="2000" b="1" i="0" u="none" strike="noStrike" kern="1200" cap="none" spc="0" normalizeH="0" baseline="0" noProof="0" dirty="0">
                <a:ln>
                  <a:noFill/>
                </a:ln>
                <a:solidFill>
                  <a:schemeClr val="accent1"/>
                </a:solidFill>
                <a:effectLst/>
                <a:uLnTx/>
                <a:uFillTx/>
                <a:latin typeface="Josefin Sans" panose="020B0604020202020204" charset="0"/>
                <a:ea typeface="Noto Sans" panose="020B0502040504020204" pitchFamily="34"/>
                <a:cs typeface="Noto Sans" panose="020B0502040504020204" pitchFamily="34"/>
              </a:endParaRPr>
            </a:p>
          </p:txBody>
        </p:sp>
        <p:sp>
          <p:nvSpPr>
            <p:cNvPr id="16" name="Google Shape;3169;p57">
              <a:extLst>
                <a:ext uri="{FF2B5EF4-FFF2-40B4-BE49-F238E27FC236}">
                  <a16:creationId xmlns:a16="http://schemas.microsoft.com/office/drawing/2014/main" id="{0957156B-89EA-47F7-BDBF-83D980D15F1F}"/>
                </a:ext>
              </a:extLst>
            </p:cNvPr>
            <p:cNvSpPr txBox="1">
              <a:spLocks/>
            </p:cNvSpPr>
            <p:nvPr/>
          </p:nvSpPr>
          <p:spPr>
            <a:xfrm>
              <a:off x="4669920" y="3692308"/>
              <a:ext cx="3005563" cy="16497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600" dirty="0">
                  <a:latin typeface="Josefin Sans" panose="00000500000000000000" charset="0"/>
                </a:rPr>
                <a:t>Il </a:t>
              </a:r>
              <a:r>
                <a:rPr lang="it-IT" sz="1600" b="1" dirty="0">
                  <a:latin typeface="Josefin Sans" panose="00000500000000000000" charset="0"/>
                </a:rPr>
                <a:t>livello Application</a:t>
              </a:r>
              <a:r>
                <a:rPr lang="it-IT" sz="1600" dirty="0">
                  <a:latin typeface="Josefin Sans" panose="00000500000000000000" charset="0"/>
                </a:rPr>
                <a:t> si occupa di elaborare determinati input e di fornire risultati che verranno mostrati graficamente tramite il livello Presentation.</a:t>
              </a:r>
            </a:p>
          </p:txBody>
        </p:sp>
        <p:sp>
          <p:nvSpPr>
            <p:cNvPr id="17" name="Google Shape;5107;p64">
              <a:extLst>
                <a:ext uri="{FF2B5EF4-FFF2-40B4-BE49-F238E27FC236}">
                  <a16:creationId xmlns:a16="http://schemas.microsoft.com/office/drawing/2014/main" id="{BE9E2AB6-6876-4481-A7CC-95C24352C5E2}"/>
                </a:ext>
              </a:extLst>
            </p:cNvPr>
            <p:cNvSpPr/>
            <p:nvPr/>
          </p:nvSpPr>
          <p:spPr>
            <a:xfrm>
              <a:off x="4565704" y="2653986"/>
              <a:ext cx="1142473" cy="7910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tx1">
                <a:lumMod val="75000"/>
                <a:lumOff val="25000"/>
                <a:alpha val="34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Rettangolo 18">
              <a:extLst>
                <a:ext uri="{FF2B5EF4-FFF2-40B4-BE49-F238E27FC236}">
                  <a16:creationId xmlns:a16="http://schemas.microsoft.com/office/drawing/2014/main" id="{0B2D3443-5647-49D2-9679-6EAC37C2CB6E}"/>
                </a:ext>
              </a:extLst>
            </p:cNvPr>
            <p:cNvSpPr/>
            <p:nvPr/>
          </p:nvSpPr>
          <p:spPr>
            <a:xfrm>
              <a:off x="4555640" y="2651887"/>
              <a:ext cx="3119843" cy="2781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grpSp>
        <p:nvGrpSpPr>
          <p:cNvPr id="7" name="Gruppo 6">
            <a:extLst>
              <a:ext uri="{FF2B5EF4-FFF2-40B4-BE49-F238E27FC236}">
                <a16:creationId xmlns:a16="http://schemas.microsoft.com/office/drawing/2014/main" id="{D4326B9D-29AB-4804-9499-13B71A74EE2A}"/>
              </a:ext>
            </a:extLst>
          </p:cNvPr>
          <p:cNvGrpSpPr/>
          <p:nvPr/>
        </p:nvGrpSpPr>
        <p:grpSpPr>
          <a:xfrm>
            <a:off x="8225825" y="2651887"/>
            <a:ext cx="3200400" cy="2781677"/>
            <a:chOff x="8225825" y="2651887"/>
            <a:chExt cx="3200400" cy="2781677"/>
          </a:xfrm>
        </p:grpSpPr>
        <p:sp>
          <p:nvSpPr>
            <p:cNvPr id="23" name="Rettangolo 22">
              <a:extLst>
                <a:ext uri="{FF2B5EF4-FFF2-40B4-BE49-F238E27FC236}">
                  <a16:creationId xmlns:a16="http://schemas.microsoft.com/office/drawing/2014/main" id="{671465E7-49DD-4EAE-85F0-E2E04802BF86}"/>
                </a:ext>
              </a:extLst>
            </p:cNvPr>
            <p:cNvSpPr/>
            <p:nvPr/>
          </p:nvSpPr>
          <p:spPr>
            <a:xfrm>
              <a:off x="8225825" y="3454508"/>
              <a:ext cx="3125337" cy="1979056"/>
            </a:xfrm>
            <a:prstGeom prst="rect">
              <a:avLst/>
            </a:prstGeom>
            <a:solidFill>
              <a:schemeClr val="tx1">
                <a:lumMod val="50000"/>
                <a:lumOff val="50000"/>
                <a:alpha val="1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TextBox 46">
              <a:extLst>
                <a:ext uri="{FF2B5EF4-FFF2-40B4-BE49-F238E27FC236}">
                  <a16:creationId xmlns:a16="http://schemas.microsoft.com/office/drawing/2014/main" id="{D7D706FF-D2EB-4FCC-B662-958C1340C28A}"/>
                </a:ext>
              </a:extLst>
            </p:cNvPr>
            <p:cNvSpPr txBox="1"/>
            <p:nvPr/>
          </p:nvSpPr>
          <p:spPr>
            <a:xfrm>
              <a:off x="9011719" y="2737132"/>
              <a:ext cx="2339443"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b="1" dirty="0">
                  <a:solidFill>
                    <a:schemeClr val="accent1"/>
                  </a:solidFill>
                  <a:latin typeface="Josefin Sans" panose="020B0604020202020204" charset="0"/>
                  <a:ea typeface="Noto Sans" panose="020B0502040504020204" pitchFamily="34"/>
                  <a:cs typeface="Noto Sans" panose="020B0502040504020204" pitchFamily="34"/>
                </a:rPr>
                <a:t>Storage </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000" b="1" dirty="0">
                  <a:solidFill>
                    <a:schemeClr val="accent1"/>
                  </a:solidFill>
                  <a:latin typeface="Josefin Sans" panose="020B0604020202020204" charset="0"/>
                  <a:ea typeface="Noto Sans" panose="020B0502040504020204" pitchFamily="34"/>
                  <a:cs typeface="Noto Sans" panose="020B0502040504020204" pitchFamily="34"/>
                </a:rPr>
                <a:t>Layer</a:t>
              </a:r>
              <a:endParaRPr kumimoji="0" lang="en-GB" sz="2000" b="1" i="0" u="none" strike="noStrike" kern="1200" cap="none" spc="0" normalizeH="0" baseline="0" noProof="0" dirty="0">
                <a:ln>
                  <a:noFill/>
                </a:ln>
                <a:solidFill>
                  <a:schemeClr val="accent1"/>
                </a:solidFill>
                <a:effectLst/>
                <a:uLnTx/>
                <a:uFillTx/>
                <a:latin typeface="Josefin Sans" panose="020B0604020202020204" charset="0"/>
                <a:ea typeface="Noto Sans" panose="020B0502040504020204" pitchFamily="34"/>
                <a:cs typeface="Noto Sans" panose="020B0502040504020204" pitchFamily="34"/>
              </a:endParaRPr>
            </a:p>
          </p:txBody>
        </p:sp>
        <p:sp>
          <p:nvSpPr>
            <p:cNvPr id="21" name="Google Shape;3169;p57">
              <a:extLst>
                <a:ext uri="{FF2B5EF4-FFF2-40B4-BE49-F238E27FC236}">
                  <a16:creationId xmlns:a16="http://schemas.microsoft.com/office/drawing/2014/main" id="{CD0B6485-F6ED-4196-BF48-16B793A884EC}"/>
                </a:ext>
              </a:extLst>
            </p:cNvPr>
            <p:cNvSpPr txBox="1">
              <a:spLocks/>
            </p:cNvSpPr>
            <p:nvPr/>
          </p:nvSpPr>
          <p:spPr>
            <a:xfrm>
              <a:off x="8300888" y="3669186"/>
              <a:ext cx="3125337" cy="697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600" dirty="0">
                  <a:latin typeface="Josefin Sans" panose="00000500000000000000" charset="0"/>
                </a:rPr>
                <a:t>Il </a:t>
              </a:r>
              <a:r>
                <a:rPr lang="it-IT" sz="1600" b="1" dirty="0">
                  <a:latin typeface="Josefin Sans" panose="00000500000000000000" charset="0"/>
                </a:rPr>
                <a:t>livello Storage</a:t>
              </a:r>
              <a:r>
                <a:rPr lang="it-IT" sz="1600" dirty="0">
                  <a:latin typeface="Josefin Sans" panose="00000500000000000000" charset="0"/>
                </a:rPr>
                <a:t> si occupa di conservare i dati degli utenti che interagiscono con il sistema.</a:t>
              </a:r>
            </a:p>
            <a:p>
              <a:pPr algn="ctr"/>
              <a:endParaRPr lang="en-US" dirty="0">
                <a:latin typeface="Josefin Sans" panose="020B0604020202020204" charset="0"/>
              </a:endParaRPr>
            </a:p>
          </p:txBody>
        </p:sp>
        <p:sp>
          <p:nvSpPr>
            <p:cNvPr id="22" name="Google Shape;5107;p64">
              <a:extLst>
                <a:ext uri="{FF2B5EF4-FFF2-40B4-BE49-F238E27FC236}">
                  <a16:creationId xmlns:a16="http://schemas.microsoft.com/office/drawing/2014/main" id="{2D97A285-4F37-4210-AC3D-E4FA4BA2FE18}"/>
                </a:ext>
              </a:extLst>
            </p:cNvPr>
            <p:cNvSpPr/>
            <p:nvPr/>
          </p:nvSpPr>
          <p:spPr>
            <a:xfrm>
              <a:off x="8241383" y="2653986"/>
              <a:ext cx="1142473" cy="7910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tx1">
                <a:lumMod val="75000"/>
                <a:lumOff val="25000"/>
                <a:alpha val="34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Rettangolo 23">
              <a:extLst>
                <a:ext uri="{FF2B5EF4-FFF2-40B4-BE49-F238E27FC236}">
                  <a16:creationId xmlns:a16="http://schemas.microsoft.com/office/drawing/2014/main" id="{CC1C52E7-A3D7-40FC-9901-DFAD60CB9290}"/>
                </a:ext>
              </a:extLst>
            </p:cNvPr>
            <p:cNvSpPr/>
            <p:nvPr/>
          </p:nvSpPr>
          <p:spPr>
            <a:xfrm>
              <a:off x="8231319" y="2651887"/>
              <a:ext cx="3119843" cy="2781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Tree>
    <p:extLst>
      <p:ext uri="{BB962C8B-B14F-4D97-AF65-F5344CB8AC3E}">
        <p14:creationId xmlns:p14="http://schemas.microsoft.com/office/powerpoint/2010/main" val="197750365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9AFAC2D0-CE57-46C5-BB53-3899908E25B4}"/>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auto">
          <a:xfrm>
            <a:off x="543421" y="766264"/>
            <a:ext cx="6069330" cy="4793615"/>
          </a:xfrm>
          <a:prstGeom prst="rect">
            <a:avLst/>
          </a:prstGeom>
        </p:spPr>
      </p:pic>
      <p:sp>
        <p:nvSpPr>
          <p:cNvPr id="4" name="CasellaDiTesto 3">
            <a:extLst>
              <a:ext uri="{FF2B5EF4-FFF2-40B4-BE49-F238E27FC236}">
                <a16:creationId xmlns:a16="http://schemas.microsoft.com/office/drawing/2014/main" id="{433FA668-3946-4053-844E-C89648B8C940}"/>
              </a:ext>
            </a:extLst>
          </p:cNvPr>
          <p:cNvSpPr txBox="1"/>
          <p:nvPr/>
        </p:nvSpPr>
        <p:spPr>
          <a:xfrm>
            <a:off x="6824868" y="646996"/>
            <a:ext cx="5141843" cy="1477328"/>
          </a:xfrm>
          <a:prstGeom prst="rect">
            <a:avLst/>
          </a:prstGeom>
          <a:noFill/>
        </p:spPr>
        <p:txBody>
          <a:bodyPr wrap="square" rtlCol="0">
            <a:spAutoFit/>
          </a:bodyPr>
          <a:lstStyle/>
          <a:p>
            <a:r>
              <a:rPr lang="it-IT" dirty="0">
                <a:latin typeface="Josefin Sans" panose="00000500000000000000" charset="0"/>
              </a:rPr>
              <a:t>Il sistema è diviso in due sottosistemi: </a:t>
            </a:r>
            <a:r>
              <a:rPr lang="it-IT" b="1" dirty="0">
                <a:latin typeface="Josefin Sans" panose="00000500000000000000" charset="0"/>
              </a:rPr>
              <a:t>GestioneUtente</a:t>
            </a:r>
            <a:r>
              <a:rPr lang="it-IT" dirty="0">
                <a:latin typeface="Josefin Sans" panose="00000500000000000000" charset="0"/>
              </a:rPr>
              <a:t> e </a:t>
            </a:r>
            <a:r>
              <a:rPr lang="it-IT" b="1" dirty="0">
                <a:latin typeface="Josefin Sans" panose="00000500000000000000" charset="0"/>
              </a:rPr>
              <a:t>GestioneOrdini</a:t>
            </a:r>
            <a:r>
              <a:rPr lang="it-IT" dirty="0">
                <a:latin typeface="Josefin Sans" panose="00000500000000000000" charset="0"/>
              </a:rPr>
              <a:t>. Il sistema prevede inoltre un ulteriore sottosistema </a:t>
            </a:r>
            <a:r>
              <a:rPr lang="it-IT" b="1" dirty="0">
                <a:latin typeface="Josefin Sans" panose="00000500000000000000" charset="0"/>
              </a:rPr>
              <a:t>GestioneMail</a:t>
            </a:r>
            <a:r>
              <a:rPr lang="it-IT" dirty="0">
                <a:latin typeface="Josefin Sans" panose="00000500000000000000" charset="0"/>
              </a:rPr>
              <a:t> che sarà presente solo a livello di logica applicativa.</a:t>
            </a:r>
          </a:p>
        </p:txBody>
      </p:sp>
      <p:sp>
        <p:nvSpPr>
          <p:cNvPr id="5" name="Rettangolo 4">
            <a:extLst>
              <a:ext uri="{FF2B5EF4-FFF2-40B4-BE49-F238E27FC236}">
                <a16:creationId xmlns:a16="http://schemas.microsoft.com/office/drawing/2014/main" id="{8E0C2780-2F2F-4F9F-A6ED-8A401AFD3C97}"/>
              </a:ext>
            </a:extLst>
          </p:cNvPr>
          <p:cNvSpPr/>
          <p:nvPr/>
        </p:nvSpPr>
        <p:spPr>
          <a:xfrm>
            <a:off x="6824868" y="2317172"/>
            <a:ext cx="4532245" cy="3951659"/>
          </a:xfrm>
          <a:prstGeom prst="rect">
            <a:avLst/>
          </a:prstGeom>
        </p:spPr>
        <p:txBody>
          <a:bodyPr wrap="square">
            <a:spAutoFit/>
          </a:bodyPr>
          <a:lstStyle/>
          <a:p>
            <a:pPr marL="285750" indent="-285750">
              <a:lnSpc>
                <a:spcPct val="107000"/>
              </a:lnSpc>
              <a:spcAft>
                <a:spcPts val="1200"/>
              </a:spcAft>
              <a:buFont typeface="Wingdings" panose="05000000000000000000" pitchFamily="2" charset="2"/>
              <a:buChar char="§"/>
            </a:pPr>
            <a:r>
              <a:rPr lang="it-IT" dirty="0">
                <a:latin typeface="Josefin Sans" panose="00000500000000000000" charset="0"/>
                <a:ea typeface="Calibri" panose="020F0502020204030204" pitchFamily="34" charset="0"/>
                <a:cs typeface="Times New Roman" panose="02020603050405020304" pitchFamily="18" charset="0"/>
              </a:rPr>
              <a:t>Il sottosistema “</a:t>
            </a:r>
            <a:r>
              <a:rPr lang="it-IT" b="1" dirty="0">
                <a:latin typeface="Josefin Sans" panose="00000500000000000000" charset="0"/>
                <a:ea typeface="Calibri" panose="020F0502020204030204" pitchFamily="34" charset="0"/>
                <a:cs typeface="Times New Roman" panose="02020603050405020304" pitchFamily="18" charset="0"/>
              </a:rPr>
              <a:t>Gestione Utente</a:t>
            </a:r>
            <a:r>
              <a:rPr lang="it-IT" dirty="0">
                <a:latin typeface="Josefin Sans" panose="00000500000000000000" charset="0"/>
                <a:ea typeface="Calibri" panose="020F0502020204030204" pitchFamily="34" charset="0"/>
                <a:cs typeface="Times New Roman" panose="02020603050405020304" pitchFamily="18" charset="0"/>
              </a:rPr>
              <a:t>” si occupa dell’ottenimento, della modifica e dell’inserimento degli utenti.</a:t>
            </a:r>
          </a:p>
          <a:p>
            <a:pPr marL="285750" indent="-285750">
              <a:lnSpc>
                <a:spcPct val="107000"/>
              </a:lnSpc>
              <a:spcAft>
                <a:spcPts val="1200"/>
              </a:spcAft>
              <a:buFont typeface="Wingdings" panose="05000000000000000000" pitchFamily="2" charset="2"/>
              <a:buChar char="§"/>
            </a:pPr>
            <a:r>
              <a:rPr lang="it-IT" dirty="0">
                <a:latin typeface="Josefin Sans" panose="00000500000000000000" charset="0"/>
                <a:ea typeface="Calibri" panose="020F0502020204030204" pitchFamily="34" charset="0"/>
                <a:cs typeface="Times New Roman" panose="02020603050405020304" pitchFamily="18" charset="0"/>
              </a:rPr>
              <a:t>Il sottosistema “</a:t>
            </a:r>
            <a:r>
              <a:rPr lang="it-IT" b="1" dirty="0">
                <a:latin typeface="Josefin Sans" panose="00000500000000000000" charset="0"/>
                <a:ea typeface="Calibri" panose="020F0502020204030204" pitchFamily="34" charset="0"/>
                <a:cs typeface="Times New Roman" panose="02020603050405020304" pitchFamily="18" charset="0"/>
              </a:rPr>
              <a:t>Gestione Ordini</a:t>
            </a:r>
            <a:r>
              <a:rPr lang="it-IT" dirty="0">
                <a:latin typeface="Josefin Sans" panose="00000500000000000000" charset="0"/>
                <a:ea typeface="Calibri" panose="020F0502020204030204" pitchFamily="34" charset="0"/>
                <a:cs typeface="Times New Roman" panose="02020603050405020304" pitchFamily="18" charset="0"/>
              </a:rPr>
              <a:t>” si occupa dell’ottenimento, della modifica e dell’inserimento degli ordini e delle consegne.</a:t>
            </a:r>
            <a:endParaRPr lang="it-IT" dirty="0">
              <a:effectLst/>
              <a:latin typeface="Josefin Sans" panose="00000500000000000000" charset="0"/>
              <a:ea typeface="Calibri" panose="020F0502020204030204" pitchFamily="34" charset="0"/>
              <a:cs typeface="Times New Roman" panose="02020603050405020304" pitchFamily="18" charset="0"/>
            </a:endParaRPr>
          </a:p>
          <a:p>
            <a:pPr marL="285750" indent="-285750">
              <a:lnSpc>
                <a:spcPct val="107000"/>
              </a:lnSpc>
              <a:spcAft>
                <a:spcPts val="600"/>
              </a:spcAft>
              <a:buFont typeface="Wingdings" panose="05000000000000000000" pitchFamily="2" charset="2"/>
              <a:buChar char="§"/>
            </a:pPr>
            <a:r>
              <a:rPr lang="it-IT" dirty="0">
                <a:latin typeface="Josefin Sans" panose="00000500000000000000" charset="0"/>
                <a:ea typeface="Calibri" panose="020F0502020204030204" pitchFamily="34" charset="0"/>
                <a:cs typeface="Times New Roman" panose="02020603050405020304" pitchFamily="18" charset="0"/>
              </a:rPr>
              <a:t>Il sottosistema “</a:t>
            </a:r>
            <a:r>
              <a:rPr lang="it-IT" b="1" dirty="0">
                <a:latin typeface="Josefin Sans" panose="00000500000000000000" charset="0"/>
                <a:ea typeface="Calibri" panose="020F0502020204030204" pitchFamily="34" charset="0"/>
                <a:cs typeface="Times New Roman" panose="02020603050405020304" pitchFamily="18" charset="0"/>
              </a:rPr>
              <a:t>Gestione Mail</a:t>
            </a:r>
            <a:r>
              <a:rPr lang="it-IT" dirty="0">
                <a:latin typeface="Josefin Sans" panose="00000500000000000000" charset="0"/>
                <a:ea typeface="Calibri" panose="020F0502020204030204" pitchFamily="34" charset="0"/>
                <a:cs typeface="Times New Roman" panose="02020603050405020304" pitchFamily="18" charset="0"/>
              </a:rPr>
              <a:t>” si occupa dell’invio delle email: sostanzialmente, quindi, effettua tutte le operazioni che riguardino l’invio di e-mail.</a:t>
            </a:r>
            <a:endParaRPr lang="it-IT" dirty="0">
              <a:effectLst/>
              <a:latin typeface="Josefin Sans" panose="0000050000000000000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7627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74813253-6B33-409E-9D8B-10BA5276A727}"/>
              </a:ext>
            </a:extLst>
          </p:cNvPr>
          <p:cNvSpPr txBox="1"/>
          <p:nvPr/>
        </p:nvSpPr>
        <p:spPr>
          <a:xfrm>
            <a:off x="1908657" y="201587"/>
            <a:ext cx="8374681" cy="830997"/>
          </a:xfrm>
          <a:prstGeom prst="rect">
            <a:avLst/>
          </a:prstGeom>
          <a:noFill/>
        </p:spPr>
        <p:txBody>
          <a:bodyPr wrap="square" rtlCol="0">
            <a:spAutoFit/>
          </a:bodyPr>
          <a:lstStyle/>
          <a:p>
            <a:pPr algn="ctr"/>
            <a:r>
              <a:rPr lang="it-IT" sz="4800" dirty="0">
                <a:latin typeface="Lilita One" panose="02000000000000000000" pitchFamily="2" charset="0"/>
              </a:rPr>
              <a:t>Gestione dei Dati Persistenti</a:t>
            </a:r>
          </a:p>
        </p:txBody>
      </p:sp>
      <p:pic>
        <p:nvPicPr>
          <p:cNvPr id="4" name="Elemento grafico 2">
            <a:extLst>
              <a:ext uri="{FF2B5EF4-FFF2-40B4-BE49-F238E27FC236}">
                <a16:creationId xmlns:a16="http://schemas.microsoft.com/office/drawing/2014/main" id="{B62E7283-6932-40DC-ACBE-9A45D6C70DEB}"/>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8150" y="1032584"/>
            <a:ext cx="8775700" cy="5736516"/>
          </a:xfrm>
          <a:prstGeom prst="rect">
            <a:avLst/>
          </a:prstGeom>
        </p:spPr>
      </p:pic>
    </p:spTree>
    <p:extLst>
      <p:ext uri="{BB962C8B-B14F-4D97-AF65-F5344CB8AC3E}">
        <p14:creationId xmlns:p14="http://schemas.microsoft.com/office/powerpoint/2010/main" val="246313315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E6C8A723-8371-4BC7-9628-1DEE93C90426}"/>
              </a:ext>
            </a:extLst>
          </p:cNvPr>
          <p:cNvSpPr txBox="1"/>
          <p:nvPr/>
        </p:nvSpPr>
        <p:spPr>
          <a:xfrm>
            <a:off x="1908658" y="519639"/>
            <a:ext cx="8374681" cy="830997"/>
          </a:xfrm>
          <a:prstGeom prst="rect">
            <a:avLst/>
          </a:prstGeom>
          <a:noFill/>
        </p:spPr>
        <p:txBody>
          <a:bodyPr wrap="square" rtlCol="0">
            <a:spAutoFit/>
          </a:bodyPr>
          <a:lstStyle/>
          <a:p>
            <a:pPr algn="ctr"/>
            <a:r>
              <a:rPr lang="it-IT" sz="4800" dirty="0">
                <a:latin typeface="Lilita One" panose="02000000000000000000" pitchFamily="2" charset="0"/>
              </a:rPr>
              <a:t>Mapping Hardware/Software</a:t>
            </a:r>
          </a:p>
        </p:txBody>
      </p:sp>
      <p:pic>
        <p:nvPicPr>
          <p:cNvPr id="4" name="Elemento grafico 3">
            <a:extLst>
              <a:ext uri="{FF2B5EF4-FFF2-40B4-BE49-F238E27FC236}">
                <a16:creationId xmlns:a16="http://schemas.microsoft.com/office/drawing/2014/main" id="{1BDB1DBA-79F6-4222-860A-5706FFC98D60}"/>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8660" y="1651030"/>
            <a:ext cx="8374680" cy="3555939"/>
          </a:xfrm>
          <a:prstGeom prst="rect">
            <a:avLst/>
          </a:prstGeom>
        </p:spPr>
      </p:pic>
    </p:spTree>
    <p:extLst>
      <p:ext uri="{BB962C8B-B14F-4D97-AF65-F5344CB8AC3E}">
        <p14:creationId xmlns:p14="http://schemas.microsoft.com/office/powerpoint/2010/main" val="292658558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FB6D568A-52D1-40F6-B216-277EB7C773B4}"/>
              </a:ext>
            </a:extLst>
          </p:cNvPr>
          <p:cNvSpPr txBox="1"/>
          <p:nvPr/>
        </p:nvSpPr>
        <p:spPr>
          <a:xfrm>
            <a:off x="-297648" y="1826431"/>
            <a:ext cx="5976730" cy="461665"/>
          </a:xfrm>
          <a:prstGeom prst="rect">
            <a:avLst/>
          </a:prstGeom>
          <a:noFill/>
        </p:spPr>
        <p:txBody>
          <a:bodyPr wrap="square" rtlCol="0">
            <a:spAutoFit/>
          </a:bodyPr>
          <a:lstStyle/>
          <a:p>
            <a:pPr algn="ctr"/>
            <a:r>
              <a:rPr lang="it-IT" sz="2400" dirty="0">
                <a:latin typeface="Lilita One" panose="02000000000000000000" pitchFamily="2" charset="0"/>
              </a:rPr>
              <a:t>Servizi della Gestione Utente</a:t>
            </a:r>
          </a:p>
        </p:txBody>
      </p:sp>
      <p:sp>
        <p:nvSpPr>
          <p:cNvPr id="9" name="CasellaDiTesto 8">
            <a:extLst>
              <a:ext uri="{FF2B5EF4-FFF2-40B4-BE49-F238E27FC236}">
                <a16:creationId xmlns:a16="http://schemas.microsoft.com/office/drawing/2014/main" id="{59630C8E-7BFC-4E86-AB59-37F0356123A9}"/>
              </a:ext>
            </a:extLst>
          </p:cNvPr>
          <p:cNvSpPr txBox="1"/>
          <p:nvPr/>
        </p:nvSpPr>
        <p:spPr>
          <a:xfrm>
            <a:off x="5546035" y="152534"/>
            <a:ext cx="5976730" cy="461665"/>
          </a:xfrm>
          <a:prstGeom prst="rect">
            <a:avLst/>
          </a:prstGeom>
          <a:noFill/>
        </p:spPr>
        <p:txBody>
          <a:bodyPr wrap="square" rtlCol="0">
            <a:spAutoFit/>
          </a:bodyPr>
          <a:lstStyle/>
          <a:p>
            <a:pPr algn="ctr"/>
            <a:r>
              <a:rPr lang="it-IT" sz="2400" dirty="0">
                <a:latin typeface="Lilita One" panose="02000000000000000000" pitchFamily="2" charset="0"/>
              </a:rPr>
              <a:t>Servizi della Gestione Ordine</a:t>
            </a:r>
          </a:p>
        </p:txBody>
      </p:sp>
      <p:sp>
        <p:nvSpPr>
          <p:cNvPr id="10" name="CasellaDiTesto 9">
            <a:extLst>
              <a:ext uri="{FF2B5EF4-FFF2-40B4-BE49-F238E27FC236}">
                <a16:creationId xmlns:a16="http://schemas.microsoft.com/office/drawing/2014/main" id="{D7E70879-8F05-469B-AEB7-8902BA564759}"/>
              </a:ext>
            </a:extLst>
          </p:cNvPr>
          <p:cNvSpPr txBox="1"/>
          <p:nvPr/>
        </p:nvSpPr>
        <p:spPr>
          <a:xfrm>
            <a:off x="-1215392" y="260256"/>
            <a:ext cx="8374681" cy="707886"/>
          </a:xfrm>
          <a:prstGeom prst="rect">
            <a:avLst/>
          </a:prstGeom>
          <a:noFill/>
        </p:spPr>
        <p:txBody>
          <a:bodyPr wrap="square" rtlCol="0">
            <a:spAutoFit/>
          </a:bodyPr>
          <a:lstStyle/>
          <a:p>
            <a:pPr algn="ctr"/>
            <a:r>
              <a:rPr lang="it-IT" sz="4000" dirty="0">
                <a:latin typeface="Lilita One" panose="02000000000000000000" pitchFamily="2" charset="0"/>
              </a:rPr>
              <a:t>Servizi dei </a:t>
            </a:r>
          </a:p>
        </p:txBody>
      </p:sp>
      <p:sp>
        <p:nvSpPr>
          <p:cNvPr id="11" name="Rettangolo 10">
            <a:extLst>
              <a:ext uri="{FF2B5EF4-FFF2-40B4-BE49-F238E27FC236}">
                <a16:creationId xmlns:a16="http://schemas.microsoft.com/office/drawing/2014/main" id="{ABD21E0F-D688-4494-BEAB-D4A075676DA0}"/>
              </a:ext>
            </a:extLst>
          </p:cNvPr>
          <p:cNvSpPr/>
          <p:nvPr/>
        </p:nvSpPr>
        <p:spPr>
          <a:xfrm>
            <a:off x="1499430" y="792594"/>
            <a:ext cx="2945038" cy="707886"/>
          </a:xfrm>
          <a:prstGeom prst="rect">
            <a:avLst/>
          </a:prstGeom>
        </p:spPr>
        <p:txBody>
          <a:bodyPr wrap="none">
            <a:spAutoFit/>
          </a:bodyPr>
          <a:lstStyle/>
          <a:p>
            <a:pPr algn="ctr"/>
            <a:r>
              <a:rPr lang="it-IT" sz="4000" dirty="0">
                <a:latin typeface="Lilita One" panose="02000000000000000000" pitchFamily="2" charset="0"/>
              </a:rPr>
              <a:t>Sottosistemi</a:t>
            </a:r>
          </a:p>
        </p:txBody>
      </p:sp>
      <p:pic>
        <p:nvPicPr>
          <p:cNvPr id="13" name="Immagine 12" descr="Immagine che contiene screenshot&#10;&#10;Descrizione generata automaticamente">
            <a:extLst>
              <a:ext uri="{FF2B5EF4-FFF2-40B4-BE49-F238E27FC236}">
                <a16:creationId xmlns:a16="http://schemas.microsoft.com/office/drawing/2014/main" id="{B36AB7EE-FC9F-4ED5-B4D8-5B90C44E5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96" y="2246363"/>
            <a:ext cx="5311470" cy="3064810"/>
          </a:xfrm>
          <a:prstGeom prst="rect">
            <a:avLst/>
          </a:prstGeom>
        </p:spPr>
      </p:pic>
      <p:sp>
        <p:nvSpPr>
          <p:cNvPr id="14" name="CasellaDiTesto 13">
            <a:extLst>
              <a:ext uri="{FF2B5EF4-FFF2-40B4-BE49-F238E27FC236}">
                <a16:creationId xmlns:a16="http://schemas.microsoft.com/office/drawing/2014/main" id="{24D014FC-A07D-4E80-96DA-2D982BF72A95}"/>
              </a:ext>
            </a:extLst>
          </p:cNvPr>
          <p:cNvSpPr txBox="1"/>
          <p:nvPr/>
        </p:nvSpPr>
        <p:spPr>
          <a:xfrm>
            <a:off x="5546035" y="4303512"/>
            <a:ext cx="5976730" cy="461665"/>
          </a:xfrm>
          <a:prstGeom prst="rect">
            <a:avLst/>
          </a:prstGeom>
          <a:noFill/>
        </p:spPr>
        <p:txBody>
          <a:bodyPr wrap="square" rtlCol="0">
            <a:spAutoFit/>
          </a:bodyPr>
          <a:lstStyle/>
          <a:p>
            <a:pPr algn="ctr"/>
            <a:r>
              <a:rPr lang="it-IT" sz="2400" dirty="0">
                <a:latin typeface="Lilita One" panose="02000000000000000000" pitchFamily="2" charset="0"/>
              </a:rPr>
              <a:t>Servizi della Gestione Mail</a:t>
            </a:r>
          </a:p>
        </p:txBody>
      </p:sp>
      <p:pic>
        <p:nvPicPr>
          <p:cNvPr id="16" name="Immagine 15" descr="Immagine che contiene screenshot&#10;&#10;Descrizione generata automaticamente">
            <a:extLst>
              <a:ext uri="{FF2B5EF4-FFF2-40B4-BE49-F238E27FC236}">
                <a16:creationId xmlns:a16="http://schemas.microsoft.com/office/drawing/2014/main" id="{F39FDEC2-14CD-49CE-A3E3-101A1F6FD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525" y="4729754"/>
            <a:ext cx="5446118" cy="1201350"/>
          </a:xfrm>
          <a:prstGeom prst="rect">
            <a:avLst/>
          </a:prstGeom>
        </p:spPr>
      </p:pic>
      <p:pic>
        <p:nvPicPr>
          <p:cNvPr id="18" name="Immagine 17" descr="Immagine che contiene screenshot&#10;&#10;Descrizione generata automaticamente">
            <a:extLst>
              <a:ext uri="{FF2B5EF4-FFF2-40B4-BE49-F238E27FC236}">
                <a16:creationId xmlns:a16="http://schemas.microsoft.com/office/drawing/2014/main" id="{FAFB1E1D-87B4-455C-B0BC-F9A8797E1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529" y="596487"/>
            <a:ext cx="4986726" cy="3626711"/>
          </a:xfrm>
          <a:prstGeom prst="rect">
            <a:avLst/>
          </a:prstGeom>
        </p:spPr>
      </p:pic>
    </p:spTree>
    <p:extLst>
      <p:ext uri="{BB962C8B-B14F-4D97-AF65-F5344CB8AC3E}">
        <p14:creationId xmlns:p14="http://schemas.microsoft.com/office/powerpoint/2010/main" val="1214980519"/>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7">
            <a:extLst>
              <a:ext uri="{FF2B5EF4-FFF2-40B4-BE49-F238E27FC236}">
                <a16:creationId xmlns:a16="http://schemas.microsoft.com/office/drawing/2014/main" id="{683A67EB-FD77-418D-8427-6C81F9344B13}"/>
              </a:ext>
            </a:extLst>
          </p:cNvPr>
          <p:cNvSpPr txBox="1"/>
          <p:nvPr/>
        </p:nvSpPr>
        <p:spPr>
          <a:xfrm>
            <a:off x="713930" y="2567226"/>
            <a:ext cx="10764139" cy="861774"/>
          </a:xfrm>
          <a:prstGeom prst="rect">
            <a:avLst/>
          </a:prstGeom>
          <a:noFill/>
        </p:spPr>
        <p:txBody>
          <a:bodyPr wrap="square" rtlCol="0">
            <a:spAutoFit/>
          </a:bodyPr>
          <a:lstStyle/>
          <a:p>
            <a:pPr algn="ctr" defTabSz="1219170">
              <a:buClr>
                <a:srgbClr val="000000"/>
              </a:buClr>
              <a:defRPr/>
            </a:pPr>
            <a:r>
              <a:rPr lang="en-GB" sz="5000" kern="0" dirty="0">
                <a:solidFill>
                  <a:srgbClr val="000000"/>
                </a:solidFill>
                <a:latin typeface="Lilita One" panose="020B0604020202020204" charset="0"/>
                <a:ea typeface="Noto Sans" panose="020B0502040504020204" pitchFamily="34"/>
                <a:cs typeface="Noto Sans" panose="020B0502040504020204" pitchFamily="34"/>
                <a:sym typeface="Arial"/>
              </a:rPr>
              <a:t>Object Design Document</a:t>
            </a:r>
          </a:p>
        </p:txBody>
      </p:sp>
    </p:spTree>
    <p:extLst>
      <p:ext uri="{BB962C8B-B14F-4D97-AF65-F5344CB8AC3E}">
        <p14:creationId xmlns:p14="http://schemas.microsoft.com/office/powerpoint/2010/main" val="270597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56F2D7A-8FE4-4846-A820-BCC05E424320}"/>
              </a:ext>
            </a:extLst>
          </p:cNvPr>
          <p:cNvSpPr txBox="1"/>
          <p:nvPr/>
        </p:nvSpPr>
        <p:spPr>
          <a:xfrm>
            <a:off x="1567542" y="587877"/>
            <a:ext cx="8708571" cy="830997"/>
          </a:xfrm>
          <a:prstGeom prst="rect">
            <a:avLst/>
          </a:prstGeom>
          <a:noFill/>
        </p:spPr>
        <p:txBody>
          <a:bodyPr wrap="square" rtlCol="0">
            <a:spAutoFit/>
          </a:bodyPr>
          <a:lstStyle/>
          <a:p>
            <a:pPr algn="ctr"/>
            <a:r>
              <a:rPr lang="it-IT" sz="4800" dirty="0">
                <a:latin typeface="Lilita One" panose="02000000000000000000" pitchFamily="2" charset="0"/>
              </a:rPr>
              <a:t>Scopo del sistema e Scenari</a:t>
            </a:r>
          </a:p>
        </p:txBody>
      </p:sp>
      <p:sp>
        <p:nvSpPr>
          <p:cNvPr id="5" name="TextBox 277">
            <a:extLst>
              <a:ext uri="{FF2B5EF4-FFF2-40B4-BE49-F238E27FC236}">
                <a16:creationId xmlns:a16="http://schemas.microsoft.com/office/drawing/2014/main" id="{AE18C41D-3A65-4340-9836-3C3B599ADE10}"/>
              </a:ext>
            </a:extLst>
          </p:cNvPr>
          <p:cNvSpPr txBox="1"/>
          <p:nvPr/>
        </p:nvSpPr>
        <p:spPr>
          <a:xfrm>
            <a:off x="1018525" y="1514408"/>
            <a:ext cx="9872389" cy="1723549"/>
          </a:xfrm>
          <a:prstGeom prst="rect">
            <a:avLst/>
          </a:prstGeom>
          <a:noFill/>
        </p:spPr>
        <p:txBody>
          <a:bodyPr wrap="square" rtlCol="0">
            <a:spAutoFit/>
          </a:bodyPr>
          <a:lstStyle/>
          <a:p>
            <a:pPr algn="ctr">
              <a:defRPr/>
            </a:pPr>
            <a:r>
              <a:rPr lang="it-IT" dirty="0">
                <a:latin typeface="Josefin Sans" panose="00000500000000000000" charset="0"/>
              </a:rPr>
              <a:t>Il sistema è indicato per la vendita e la consegna di piatti pronti e si rivolge ad utenti interessati all’acquisto di prodotti gastronomici consegnati a domicilio e preparati dalle aziende aderenti. Le aziende interessate, venderanno i loro piatti pronti sulla piattaforma per incrementare i loro introiti e aumentare il bacino d’utenza. I fattorini possono scegliere i loro orari di lavoro ed effettuare consegne per diverse aziende.</a:t>
            </a:r>
          </a:p>
          <a:p>
            <a:pPr lvl="0" algn="ctr">
              <a:defRPr/>
            </a:pPr>
            <a:endParaRPr lang="en-US" sz="1600" dirty="0">
              <a:latin typeface="Josefin Sans" panose="020B0604020202020204" charset="0"/>
            </a:endParaRPr>
          </a:p>
        </p:txBody>
      </p:sp>
      <p:sp>
        <p:nvSpPr>
          <p:cNvPr id="6" name="CasellaDiTesto 5">
            <a:extLst>
              <a:ext uri="{FF2B5EF4-FFF2-40B4-BE49-F238E27FC236}">
                <a16:creationId xmlns:a16="http://schemas.microsoft.com/office/drawing/2014/main" id="{59B7310D-801D-4D7E-818C-9E358B112269}"/>
              </a:ext>
            </a:extLst>
          </p:cNvPr>
          <p:cNvSpPr txBox="1"/>
          <p:nvPr/>
        </p:nvSpPr>
        <p:spPr>
          <a:xfrm>
            <a:off x="1444133" y="3270614"/>
            <a:ext cx="9021171" cy="3108543"/>
          </a:xfrm>
          <a:prstGeom prst="rect">
            <a:avLst/>
          </a:prstGeom>
          <a:noFill/>
        </p:spPr>
        <p:txBody>
          <a:bodyPr wrap="square" rtlCol="0">
            <a:spAutoFit/>
          </a:bodyPr>
          <a:lstStyle/>
          <a:p>
            <a:pPr marL="457200" indent="-457200" algn="ctr">
              <a:buFont typeface="Wingdings" panose="05000000000000000000" pitchFamily="2" charset="2"/>
              <a:buChar char="§"/>
            </a:pPr>
            <a:r>
              <a:rPr lang="it-IT" sz="2800" dirty="0">
                <a:latin typeface="Josefin Sans" panose="00000500000000000000" charset="0"/>
              </a:rPr>
              <a:t>Il cliente acquista un Prodotto.</a:t>
            </a:r>
          </a:p>
          <a:p>
            <a:pPr marL="457200" indent="-457200" algn="ctr">
              <a:buFont typeface="Wingdings" panose="05000000000000000000" pitchFamily="2" charset="2"/>
              <a:buChar char="§"/>
            </a:pPr>
            <a:endParaRPr lang="it-IT" sz="2800" dirty="0">
              <a:latin typeface="Josefin Sans" panose="00000500000000000000" charset="0"/>
            </a:endParaRPr>
          </a:p>
          <a:p>
            <a:pPr marL="457200" indent="-457200" algn="ctr">
              <a:buFont typeface="Wingdings" panose="05000000000000000000" pitchFamily="2" charset="2"/>
              <a:buChar char="§"/>
            </a:pPr>
            <a:r>
              <a:rPr lang="it-IT" sz="2800" dirty="0">
                <a:latin typeface="Josefin Sans" panose="00000500000000000000" charset="0"/>
              </a:rPr>
              <a:t>La registrazione di una nuova Azienda</a:t>
            </a:r>
          </a:p>
          <a:p>
            <a:pPr marL="457200" indent="-457200" algn="ctr">
              <a:buFont typeface="Wingdings" panose="05000000000000000000" pitchFamily="2" charset="2"/>
              <a:buChar char="§"/>
            </a:pPr>
            <a:endParaRPr lang="it-IT" sz="2800" dirty="0">
              <a:latin typeface="Josefin Sans" panose="00000500000000000000" charset="0"/>
            </a:endParaRPr>
          </a:p>
          <a:p>
            <a:pPr marL="457200" indent="-457200" algn="ctr">
              <a:buFont typeface="Wingdings" panose="05000000000000000000" pitchFamily="2" charset="2"/>
              <a:buChar char="§"/>
            </a:pPr>
            <a:r>
              <a:rPr lang="it-IT" sz="2800" dirty="0">
                <a:latin typeface="Josefin Sans" panose="00000500000000000000" charset="0"/>
              </a:rPr>
              <a:t>La consegna di un ordine</a:t>
            </a:r>
          </a:p>
          <a:p>
            <a:pPr marL="457200" indent="-457200" algn="ctr">
              <a:buFont typeface="Wingdings" panose="05000000000000000000" pitchFamily="2" charset="2"/>
              <a:buChar char="§"/>
            </a:pPr>
            <a:endParaRPr lang="it-IT" sz="2800" dirty="0">
              <a:latin typeface="Josefin Sans" panose="00000500000000000000" charset="0"/>
            </a:endParaRPr>
          </a:p>
          <a:p>
            <a:pPr marL="457200" indent="-457200" algn="ctr">
              <a:buFont typeface="Wingdings" panose="05000000000000000000" pitchFamily="2" charset="2"/>
              <a:buChar char="§"/>
            </a:pPr>
            <a:r>
              <a:rPr lang="it-IT" sz="2800" dirty="0">
                <a:latin typeface="Josefin Sans" panose="00000500000000000000" charset="0"/>
              </a:rPr>
              <a:t>La segnalazione di una azienda</a:t>
            </a:r>
          </a:p>
        </p:txBody>
      </p:sp>
    </p:spTree>
    <p:extLst>
      <p:ext uri="{BB962C8B-B14F-4D97-AF65-F5344CB8AC3E}">
        <p14:creationId xmlns:p14="http://schemas.microsoft.com/office/powerpoint/2010/main" val="55246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 calcmode="lin" valueType="num">
                                      <p:cBhvr additive="base">
                                        <p:cTn id="22"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 calcmode="lin" valueType="num">
                                      <p:cBhvr additive="base">
                                        <p:cTn id="2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63F00283-5292-4E33-91F4-288C4E58FE0A}"/>
              </a:ext>
            </a:extLst>
          </p:cNvPr>
          <p:cNvSpPr txBox="1"/>
          <p:nvPr/>
        </p:nvSpPr>
        <p:spPr>
          <a:xfrm>
            <a:off x="1837205" y="2500215"/>
            <a:ext cx="9021171" cy="2031325"/>
          </a:xfrm>
          <a:prstGeom prst="rect">
            <a:avLst/>
          </a:prstGeom>
          <a:noFill/>
        </p:spPr>
        <p:txBody>
          <a:bodyPr wrap="square" rtlCol="0">
            <a:spAutoFit/>
          </a:bodyPr>
          <a:lstStyle/>
          <a:p>
            <a:r>
              <a:rPr lang="it-IT" dirty="0">
                <a:latin typeface="Josefin Sans" panose="00000500000000000000" charset="0"/>
              </a:rPr>
              <a:t>Dopo aver stilato il documento di </a:t>
            </a:r>
            <a:r>
              <a:rPr lang="it-IT" b="1" dirty="0">
                <a:latin typeface="Josefin Sans" panose="00000500000000000000" charset="0"/>
              </a:rPr>
              <a:t>Requirements Analysis</a:t>
            </a:r>
            <a:r>
              <a:rPr lang="it-IT" dirty="0">
                <a:latin typeface="Josefin Sans" panose="00000500000000000000" charset="0"/>
              </a:rPr>
              <a:t> e il documento di </a:t>
            </a:r>
            <a:r>
              <a:rPr lang="it-IT" b="1" dirty="0">
                <a:latin typeface="Josefin Sans" panose="00000500000000000000" charset="0"/>
              </a:rPr>
              <a:t>System Design</a:t>
            </a:r>
            <a:r>
              <a:rPr lang="it-IT" dirty="0">
                <a:latin typeface="Josefin Sans" panose="00000500000000000000" charset="0"/>
              </a:rPr>
              <a:t>, occorre concentrarsi sugli aspetti implementativi. L’ Object Design Document (ODD) ha come obiettivo quello di produrre un modello che sia in grado di unire tutte le informazioni accumulate nelle fasi precedenti. In tale documento verranno definite le interfacce delle classi, le operazioni supportate, i tipi dei dati, i parametri delle procedure, i signatures dei sottosistemi definiti nel documento di System Design, i trade-offs e le linee guida, per evitare compromessi di progettazione.</a:t>
            </a:r>
          </a:p>
        </p:txBody>
      </p:sp>
      <p:sp>
        <p:nvSpPr>
          <p:cNvPr id="4" name="TextBox 87">
            <a:extLst>
              <a:ext uri="{FF2B5EF4-FFF2-40B4-BE49-F238E27FC236}">
                <a16:creationId xmlns:a16="http://schemas.microsoft.com/office/drawing/2014/main" id="{397EF709-A92F-4408-AC5B-9A1F6347BEB9}"/>
              </a:ext>
            </a:extLst>
          </p:cNvPr>
          <p:cNvSpPr txBox="1"/>
          <p:nvPr/>
        </p:nvSpPr>
        <p:spPr>
          <a:xfrm>
            <a:off x="713930" y="1599278"/>
            <a:ext cx="10764139" cy="861774"/>
          </a:xfrm>
          <a:prstGeom prst="rect">
            <a:avLst/>
          </a:prstGeom>
          <a:noFill/>
        </p:spPr>
        <p:txBody>
          <a:bodyPr wrap="square" rtlCol="0">
            <a:spAutoFit/>
          </a:bodyPr>
          <a:lstStyle/>
          <a:p>
            <a:pPr algn="ctr" defTabSz="1219170">
              <a:buClr>
                <a:srgbClr val="000000"/>
              </a:buClr>
              <a:defRPr/>
            </a:pPr>
            <a:r>
              <a:rPr lang="en-GB" sz="5000" kern="0" dirty="0">
                <a:solidFill>
                  <a:srgbClr val="000000"/>
                </a:solidFill>
                <a:latin typeface="Lilita One" panose="020B0604020202020204" charset="0"/>
                <a:ea typeface="Noto Sans" panose="020B0502040504020204" pitchFamily="34"/>
                <a:cs typeface="Noto Sans" panose="020B0502040504020204" pitchFamily="34"/>
                <a:sym typeface="Arial"/>
              </a:rPr>
              <a:t>Introduzione Object Design</a:t>
            </a:r>
          </a:p>
        </p:txBody>
      </p:sp>
    </p:spTree>
    <p:extLst>
      <p:ext uri="{BB962C8B-B14F-4D97-AF65-F5344CB8AC3E}">
        <p14:creationId xmlns:p14="http://schemas.microsoft.com/office/powerpoint/2010/main" val="3759642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oogle Shape;16459;p74">
            <a:extLst>
              <a:ext uri="{FF2B5EF4-FFF2-40B4-BE49-F238E27FC236}">
                <a16:creationId xmlns:a16="http://schemas.microsoft.com/office/drawing/2014/main" id="{776516FC-F8AC-4EFC-A37C-14908749AE54}"/>
              </a:ext>
            </a:extLst>
          </p:cNvPr>
          <p:cNvGrpSpPr/>
          <p:nvPr/>
        </p:nvGrpSpPr>
        <p:grpSpPr>
          <a:xfrm>
            <a:off x="1844101" y="2656124"/>
            <a:ext cx="920040" cy="861773"/>
            <a:chOff x="1388708" y="4274484"/>
            <a:chExt cx="330211" cy="366665"/>
          </a:xfrm>
        </p:grpSpPr>
        <p:sp>
          <p:nvSpPr>
            <p:cNvPr id="74" name="Google Shape;16460;p74">
              <a:extLst>
                <a:ext uri="{FF2B5EF4-FFF2-40B4-BE49-F238E27FC236}">
                  <a16:creationId xmlns:a16="http://schemas.microsoft.com/office/drawing/2014/main" id="{1DC8B158-FD3E-4E77-B561-D59362262877}"/>
                </a:ext>
              </a:extLst>
            </p:cNvPr>
            <p:cNvSpPr/>
            <p:nvPr/>
          </p:nvSpPr>
          <p:spPr>
            <a:xfrm>
              <a:off x="1490965" y="4274484"/>
              <a:ext cx="227954" cy="366665"/>
            </a:xfrm>
            <a:custGeom>
              <a:avLst/>
              <a:gdLst/>
              <a:ahLst/>
              <a:cxnLst/>
              <a:rect l="l" t="t" r="r" b="b"/>
              <a:pathLst>
                <a:path w="8723" h="14031" extrusionOk="0">
                  <a:moveTo>
                    <a:pt x="289" y="1"/>
                  </a:moveTo>
                  <a:cubicBezTo>
                    <a:pt x="126" y="1"/>
                    <a:pt x="1" y="126"/>
                    <a:pt x="1" y="289"/>
                  </a:cubicBezTo>
                  <a:lnTo>
                    <a:pt x="1" y="14030"/>
                  </a:lnTo>
                  <a:lnTo>
                    <a:pt x="6963" y="14030"/>
                  </a:lnTo>
                  <a:cubicBezTo>
                    <a:pt x="7934" y="14030"/>
                    <a:pt x="8723" y="13242"/>
                    <a:pt x="8723" y="12271"/>
                  </a:cubicBezTo>
                  <a:lnTo>
                    <a:pt x="8723" y="289"/>
                  </a:lnTo>
                  <a:cubicBezTo>
                    <a:pt x="8723" y="126"/>
                    <a:pt x="8598" y="1"/>
                    <a:pt x="8444" y="1"/>
                  </a:cubicBezTo>
                  <a:close/>
                </a:path>
              </a:pathLst>
            </a:custGeom>
            <a:solidFill>
              <a:srgbClr val="F5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61;p74">
              <a:extLst>
                <a:ext uri="{FF2B5EF4-FFF2-40B4-BE49-F238E27FC236}">
                  <a16:creationId xmlns:a16="http://schemas.microsoft.com/office/drawing/2014/main" id="{6CF5C922-AB17-4EAD-A7E6-BBF0911A257B}"/>
                </a:ext>
              </a:extLst>
            </p:cNvPr>
            <p:cNvSpPr/>
            <p:nvPr/>
          </p:nvSpPr>
          <p:spPr>
            <a:xfrm>
              <a:off x="1651810" y="4274484"/>
              <a:ext cx="67108" cy="366665"/>
            </a:xfrm>
            <a:custGeom>
              <a:avLst/>
              <a:gdLst/>
              <a:ahLst/>
              <a:cxnLst/>
              <a:rect l="l" t="t" r="r" b="b"/>
              <a:pathLst>
                <a:path w="2568" h="14031" extrusionOk="0">
                  <a:moveTo>
                    <a:pt x="1481" y="1"/>
                  </a:moveTo>
                  <a:cubicBezTo>
                    <a:pt x="1635" y="1"/>
                    <a:pt x="1760" y="126"/>
                    <a:pt x="1760" y="289"/>
                  </a:cubicBezTo>
                  <a:lnTo>
                    <a:pt x="1760" y="12271"/>
                  </a:lnTo>
                  <a:cubicBezTo>
                    <a:pt x="1760" y="13242"/>
                    <a:pt x="971" y="14030"/>
                    <a:pt x="0" y="14030"/>
                  </a:cubicBezTo>
                  <a:lnTo>
                    <a:pt x="808" y="14030"/>
                  </a:lnTo>
                  <a:cubicBezTo>
                    <a:pt x="1779" y="14030"/>
                    <a:pt x="2568" y="13242"/>
                    <a:pt x="2568" y="12271"/>
                  </a:cubicBezTo>
                  <a:lnTo>
                    <a:pt x="2568" y="289"/>
                  </a:lnTo>
                  <a:cubicBezTo>
                    <a:pt x="2568" y="126"/>
                    <a:pt x="2443"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62;p74">
              <a:extLst>
                <a:ext uri="{FF2B5EF4-FFF2-40B4-BE49-F238E27FC236}">
                  <a16:creationId xmlns:a16="http://schemas.microsoft.com/office/drawing/2014/main" id="{65C5B2BB-88F0-440A-8BB1-2A674AB5203F}"/>
                </a:ext>
              </a:extLst>
            </p:cNvPr>
            <p:cNvSpPr/>
            <p:nvPr/>
          </p:nvSpPr>
          <p:spPr>
            <a:xfrm>
              <a:off x="1395973" y="4576288"/>
              <a:ext cx="273947" cy="64861"/>
            </a:xfrm>
            <a:custGeom>
              <a:avLst/>
              <a:gdLst/>
              <a:ahLst/>
              <a:cxnLst/>
              <a:rect l="l" t="t" r="r" b="b"/>
              <a:pathLst>
                <a:path w="10483" h="2482" extrusionOk="0">
                  <a:moveTo>
                    <a:pt x="280" y="0"/>
                  </a:moveTo>
                  <a:cubicBezTo>
                    <a:pt x="126" y="0"/>
                    <a:pt x="1" y="125"/>
                    <a:pt x="1" y="289"/>
                  </a:cubicBezTo>
                  <a:lnTo>
                    <a:pt x="1" y="722"/>
                  </a:lnTo>
                  <a:cubicBezTo>
                    <a:pt x="1" y="1693"/>
                    <a:pt x="789" y="2481"/>
                    <a:pt x="1761" y="2481"/>
                  </a:cubicBezTo>
                  <a:lnTo>
                    <a:pt x="10482" y="2481"/>
                  </a:lnTo>
                  <a:cubicBezTo>
                    <a:pt x="9511" y="2481"/>
                    <a:pt x="8723" y="1693"/>
                    <a:pt x="8723" y="722"/>
                  </a:cubicBezTo>
                  <a:lnTo>
                    <a:pt x="8723" y="289"/>
                  </a:lnTo>
                  <a:cubicBezTo>
                    <a:pt x="8723" y="125"/>
                    <a:pt x="8598" y="0"/>
                    <a:pt x="8444" y="0"/>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63;p74">
              <a:extLst>
                <a:ext uri="{FF2B5EF4-FFF2-40B4-BE49-F238E27FC236}">
                  <a16:creationId xmlns:a16="http://schemas.microsoft.com/office/drawing/2014/main" id="{A9C9E6B8-1AE8-41EB-AB2C-B5A599674046}"/>
                </a:ext>
              </a:extLst>
            </p:cNvPr>
            <p:cNvSpPr/>
            <p:nvPr/>
          </p:nvSpPr>
          <p:spPr>
            <a:xfrm>
              <a:off x="1523395" y="4385547"/>
              <a:ext cx="31437" cy="26916"/>
            </a:xfrm>
            <a:custGeom>
              <a:avLst/>
              <a:gdLst/>
              <a:ahLst/>
              <a:cxnLst/>
              <a:rect l="l" t="t" r="r" b="b"/>
              <a:pathLst>
                <a:path w="1203" h="1030" extrusionOk="0">
                  <a:moveTo>
                    <a:pt x="683" y="1"/>
                  </a:moveTo>
                  <a:cubicBezTo>
                    <a:pt x="231" y="1"/>
                    <a:pt x="0" y="559"/>
                    <a:pt x="327" y="876"/>
                  </a:cubicBezTo>
                  <a:cubicBezTo>
                    <a:pt x="430" y="982"/>
                    <a:pt x="559" y="1029"/>
                    <a:pt x="685" y="1029"/>
                  </a:cubicBezTo>
                  <a:cubicBezTo>
                    <a:pt x="948" y="1029"/>
                    <a:pt x="1202" y="825"/>
                    <a:pt x="1202" y="520"/>
                  </a:cubicBezTo>
                  <a:cubicBezTo>
                    <a:pt x="1202" y="232"/>
                    <a:pt x="972" y="1"/>
                    <a:pt x="683" y="1"/>
                  </a:cubicBezTo>
                  <a:close/>
                </a:path>
              </a:pathLst>
            </a:custGeom>
            <a:solidFill>
              <a:srgbClr val="A2A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4;p74">
              <a:extLst>
                <a:ext uri="{FF2B5EF4-FFF2-40B4-BE49-F238E27FC236}">
                  <a16:creationId xmlns:a16="http://schemas.microsoft.com/office/drawing/2014/main" id="{3B1B681E-8052-48F7-B210-EDFF686C8387}"/>
                </a:ext>
              </a:extLst>
            </p:cNvPr>
            <p:cNvSpPr/>
            <p:nvPr/>
          </p:nvSpPr>
          <p:spPr>
            <a:xfrm>
              <a:off x="1569623" y="4394589"/>
              <a:ext cx="41734" cy="11106"/>
            </a:xfrm>
            <a:custGeom>
              <a:avLst/>
              <a:gdLst/>
              <a:ahLst/>
              <a:cxnLst/>
              <a:rect l="l" t="t" r="r" b="b"/>
              <a:pathLst>
                <a:path w="1597" h="425" extrusionOk="0">
                  <a:moveTo>
                    <a:pt x="280" y="1"/>
                  </a:moveTo>
                  <a:cubicBezTo>
                    <a:pt x="1" y="1"/>
                    <a:pt x="1" y="424"/>
                    <a:pt x="280" y="424"/>
                  </a:cubicBezTo>
                  <a:lnTo>
                    <a:pt x="1318" y="424"/>
                  </a:lnTo>
                  <a:cubicBezTo>
                    <a:pt x="1597" y="424"/>
                    <a:pt x="1597" y="1"/>
                    <a:pt x="1318"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65;p74">
              <a:extLst>
                <a:ext uri="{FF2B5EF4-FFF2-40B4-BE49-F238E27FC236}">
                  <a16:creationId xmlns:a16="http://schemas.microsoft.com/office/drawing/2014/main" id="{95924F63-0AEA-40D4-B992-E00A0973908F}"/>
                </a:ext>
              </a:extLst>
            </p:cNvPr>
            <p:cNvSpPr/>
            <p:nvPr/>
          </p:nvSpPr>
          <p:spPr>
            <a:xfrm>
              <a:off x="1569623" y="4407917"/>
              <a:ext cx="109103" cy="11080"/>
            </a:xfrm>
            <a:custGeom>
              <a:avLst/>
              <a:gdLst/>
              <a:ahLst/>
              <a:cxnLst/>
              <a:rect l="l" t="t" r="r" b="b"/>
              <a:pathLst>
                <a:path w="4175" h="424" extrusionOk="0">
                  <a:moveTo>
                    <a:pt x="280" y="1"/>
                  </a:moveTo>
                  <a:cubicBezTo>
                    <a:pt x="1" y="1"/>
                    <a:pt x="1" y="424"/>
                    <a:pt x="280" y="424"/>
                  </a:cubicBezTo>
                  <a:lnTo>
                    <a:pt x="3895" y="424"/>
                  </a:lnTo>
                  <a:cubicBezTo>
                    <a:pt x="4174" y="424"/>
                    <a:pt x="4174" y="1"/>
                    <a:pt x="3895"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66;p74">
              <a:extLst>
                <a:ext uri="{FF2B5EF4-FFF2-40B4-BE49-F238E27FC236}">
                  <a16:creationId xmlns:a16="http://schemas.microsoft.com/office/drawing/2014/main" id="{928C9D52-8C79-4099-903C-A4A8CB728123}"/>
                </a:ext>
              </a:extLst>
            </p:cNvPr>
            <p:cNvSpPr/>
            <p:nvPr/>
          </p:nvSpPr>
          <p:spPr>
            <a:xfrm>
              <a:off x="1569623" y="4379014"/>
              <a:ext cx="14608" cy="11080"/>
            </a:xfrm>
            <a:custGeom>
              <a:avLst/>
              <a:gdLst/>
              <a:ahLst/>
              <a:cxnLst/>
              <a:rect l="l" t="t" r="r" b="b"/>
              <a:pathLst>
                <a:path w="559" h="424" extrusionOk="0">
                  <a:moveTo>
                    <a:pt x="280" y="1"/>
                  </a:moveTo>
                  <a:cubicBezTo>
                    <a:pt x="1" y="1"/>
                    <a:pt x="1" y="424"/>
                    <a:pt x="280" y="424"/>
                  </a:cubicBezTo>
                  <a:cubicBezTo>
                    <a:pt x="558" y="424"/>
                    <a:pt x="558" y="1"/>
                    <a:pt x="280"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67;p74">
              <a:extLst>
                <a:ext uri="{FF2B5EF4-FFF2-40B4-BE49-F238E27FC236}">
                  <a16:creationId xmlns:a16="http://schemas.microsoft.com/office/drawing/2014/main" id="{DF22FA29-BE58-4AA5-9E39-EE4DDE3ED8F9}"/>
                </a:ext>
              </a:extLst>
            </p:cNvPr>
            <p:cNvSpPr/>
            <p:nvPr/>
          </p:nvSpPr>
          <p:spPr>
            <a:xfrm>
              <a:off x="1523395" y="4444110"/>
              <a:ext cx="31437" cy="26786"/>
            </a:xfrm>
            <a:custGeom>
              <a:avLst/>
              <a:gdLst/>
              <a:ahLst/>
              <a:cxnLst/>
              <a:rect l="l" t="t" r="r" b="b"/>
              <a:pathLst>
                <a:path w="1203" h="1025" extrusionOk="0">
                  <a:moveTo>
                    <a:pt x="683" y="0"/>
                  </a:moveTo>
                  <a:cubicBezTo>
                    <a:pt x="231" y="0"/>
                    <a:pt x="0" y="548"/>
                    <a:pt x="327" y="875"/>
                  </a:cubicBezTo>
                  <a:cubicBezTo>
                    <a:pt x="430" y="978"/>
                    <a:pt x="558" y="1024"/>
                    <a:pt x="684" y="1024"/>
                  </a:cubicBezTo>
                  <a:cubicBezTo>
                    <a:pt x="947" y="1024"/>
                    <a:pt x="1202" y="822"/>
                    <a:pt x="1202" y="510"/>
                  </a:cubicBezTo>
                  <a:cubicBezTo>
                    <a:pt x="1202" y="231"/>
                    <a:pt x="972" y="0"/>
                    <a:pt x="683" y="0"/>
                  </a:cubicBezTo>
                  <a:close/>
                </a:path>
              </a:pathLst>
            </a:custGeom>
            <a:solidFill>
              <a:srgbClr val="A2A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468;p74">
              <a:extLst>
                <a:ext uri="{FF2B5EF4-FFF2-40B4-BE49-F238E27FC236}">
                  <a16:creationId xmlns:a16="http://schemas.microsoft.com/office/drawing/2014/main" id="{770B3730-475E-4219-A42A-DC7D8EABDE42}"/>
                </a:ext>
              </a:extLst>
            </p:cNvPr>
            <p:cNvSpPr/>
            <p:nvPr/>
          </p:nvSpPr>
          <p:spPr>
            <a:xfrm>
              <a:off x="1569623" y="4453152"/>
              <a:ext cx="41734" cy="11080"/>
            </a:xfrm>
            <a:custGeom>
              <a:avLst/>
              <a:gdLst/>
              <a:ahLst/>
              <a:cxnLst/>
              <a:rect l="l" t="t" r="r" b="b"/>
              <a:pathLst>
                <a:path w="1597" h="424" extrusionOk="0">
                  <a:moveTo>
                    <a:pt x="280" y="1"/>
                  </a:moveTo>
                  <a:cubicBezTo>
                    <a:pt x="1" y="1"/>
                    <a:pt x="1" y="424"/>
                    <a:pt x="280" y="424"/>
                  </a:cubicBezTo>
                  <a:lnTo>
                    <a:pt x="1318" y="424"/>
                  </a:lnTo>
                  <a:cubicBezTo>
                    <a:pt x="1597" y="424"/>
                    <a:pt x="1597" y="1"/>
                    <a:pt x="1318"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469;p74">
              <a:extLst>
                <a:ext uri="{FF2B5EF4-FFF2-40B4-BE49-F238E27FC236}">
                  <a16:creationId xmlns:a16="http://schemas.microsoft.com/office/drawing/2014/main" id="{B2CCACFE-BB0A-4305-9B12-895A71B35AC6}"/>
                </a:ext>
              </a:extLst>
            </p:cNvPr>
            <p:cNvSpPr/>
            <p:nvPr/>
          </p:nvSpPr>
          <p:spPr>
            <a:xfrm>
              <a:off x="1569623" y="4466480"/>
              <a:ext cx="109103" cy="11080"/>
            </a:xfrm>
            <a:custGeom>
              <a:avLst/>
              <a:gdLst/>
              <a:ahLst/>
              <a:cxnLst/>
              <a:rect l="l" t="t" r="r" b="b"/>
              <a:pathLst>
                <a:path w="4175" h="424" extrusionOk="0">
                  <a:moveTo>
                    <a:pt x="280" y="0"/>
                  </a:moveTo>
                  <a:cubicBezTo>
                    <a:pt x="1" y="0"/>
                    <a:pt x="1" y="423"/>
                    <a:pt x="280" y="423"/>
                  </a:cubicBezTo>
                  <a:lnTo>
                    <a:pt x="3895" y="423"/>
                  </a:lnTo>
                  <a:cubicBezTo>
                    <a:pt x="4174" y="423"/>
                    <a:pt x="4174" y="0"/>
                    <a:pt x="3895" y="0"/>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470;p74">
              <a:extLst>
                <a:ext uri="{FF2B5EF4-FFF2-40B4-BE49-F238E27FC236}">
                  <a16:creationId xmlns:a16="http://schemas.microsoft.com/office/drawing/2014/main" id="{32E971C0-90D6-42C4-9DD5-B2672146A26E}"/>
                </a:ext>
              </a:extLst>
            </p:cNvPr>
            <p:cNvSpPr/>
            <p:nvPr/>
          </p:nvSpPr>
          <p:spPr>
            <a:xfrm>
              <a:off x="1569623" y="4437577"/>
              <a:ext cx="14608" cy="11080"/>
            </a:xfrm>
            <a:custGeom>
              <a:avLst/>
              <a:gdLst/>
              <a:ahLst/>
              <a:cxnLst/>
              <a:rect l="l" t="t" r="r" b="b"/>
              <a:pathLst>
                <a:path w="559" h="424" extrusionOk="0">
                  <a:moveTo>
                    <a:pt x="280" y="0"/>
                  </a:moveTo>
                  <a:cubicBezTo>
                    <a:pt x="1" y="0"/>
                    <a:pt x="1" y="423"/>
                    <a:pt x="280" y="423"/>
                  </a:cubicBezTo>
                  <a:cubicBezTo>
                    <a:pt x="558" y="423"/>
                    <a:pt x="558" y="0"/>
                    <a:pt x="280" y="0"/>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471;p74">
              <a:extLst>
                <a:ext uri="{FF2B5EF4-FFF2-40B4-BE49-F238E27FC236}">
                  <a16:creationId xmlns:a16="http://schemas.microsoft.com/office/drawing/2014/main" id="{B6611DA3-4D64-4901-8B91-79BB30479E14}"/>
                </a:ext>
              </a:extLst>
            </p:cNvPr>
            <p:cNvSpPr/>
            <p:nvPr/>
          </p:nvSpPr>
          <p:spPr>
            <a:xfrm>
              <a:off x="1523395" y="4502647"/>
              <a:ext cx="31437" cy="26655"/>
            </a:xfrm>
            <a:custGeom>
              <a:avLst/>
              <a:gdLst/>
              <a:ahLst/>
              <a:cxnLst/>
              <a:rect l="l" t="t" r="r" b="b"/>
              <a:pathLst>
                <a:path w="1203" h="1020" extrusionOk="0">
                  <a:moveTo>
                    <a:pt x="683" y="1"/>
                  </a:moveTo>
                  <a:cubicBezTo>
                    <a:pt x="231" y="1"/>
                    <a:pt x="0" y="549"/>
                    <a:pt x="327" y="866"/>
                  </a:cubicBezTo>
                  <a:cubicBezTo>
                    <a:pt x="430" y="973"/>
                    <a:pt x="559" y="1020"/>
                    <a:pt x="685" y="1020"/>
                  </a:cubicBezTo>
                  <a:cubicBezTo>
                    <a:pt x="948" y="1020"/>
                    <a:pt x="1202" y="816"/>
                    <a:pt x="1202" y="511"/>
                  </a:cubicBezTo>
                  <a:cubicBezTo>
                    <a:pt x="1202" y="222"/>
                    <a:pt x="972" y="1"/>
                    <a:pt x="683" y="1"/>
                  </a:cubicBezTo>
                  <a:close/>
                </a:path>
              </a:pathLst>
            </a:custGeom>
            <a:solidFill>
              <a:srgbClr val="A2A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472;p74">
              <a:extLst>
                <a:ext uri="{FF2B5EF4-FFF2-40B4-BE49-F238E27FC236}">
                  <a16:creationId xmlns:a16="http://schemas.microsoft.com/office/drawing/2014/main" id="{171E401F-68D6-4F0E-BC92-D7A2807B460F}"/>
                </a:ext>
              </a:extLst>
            </p:cNvPr>
            <p:cNvSpPr/>
            <p:nvPr/>
          </p:nvSpPr>
          <p:spPr>
            <a:xfrm>
              <a:off x="1569623" y="4511689"/>
              <a:ext cx="41734" cy="11106"/>
            </a:xfrm>
            <a:custGeom>
              <a:avLst/>
              <a:gdLst/>
              <a:ahLst/>
              <a:cxnLst/>
              <a:rect l="l" t="t" r="r" b="b"/>
              <a:pathLst>
                <a:path w="1597" h="425" extrusionOk="0">
                  <a:moveTo>
                    <a:pt x="1327" y="1"/>
                  </a:moveTo>
                  <a:cubicBezTo>
                    <a:pt x="1324" y="1"/>
                    <a:pt x="1321" y="1"/>
                    <a:pt x="1318" y="1"/>
                  </a:cubicBezTo>
                  <a:lnTo>
                    <a:pt x="280" y="1"/>
                  </a:lnTo>
                  <a:cubicBezTo>
                    <a:pt x="1" y="1"/>
                    <a:pt x="1" y="424"/>
                    <a:pt x="280" y="424"/>
                  </a:cubicBezTo>
                  <a:lnTo>
                    <a:pt x="1318" y="424"/>
                  </a:lnTo>
                  <a:cubicBezTo>
                    <a:pt x="1594" y="415"/>
                    <a:pt x="1597" y="1"/>
                    <a:pt x="1327"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473;p74">
              <a:extLst>
                <a:ext uri="{FF2B5EF4-FFF2-40B4-BE49-F238E27FC236}">
                  <a16:creationId xmlns:a16="http://schemas.microsoft.com/office/drawing/2014/main" id="{7E4E3E13-935D-4793-BFCD-CA4847C15CF1}"/>
                </a:ext>
              </a:extLst>
            </p:cNvPr>
            <p:cNvSpPr/>
            <p:nvPr/>
          </p:nvSpPr>
          <p:spPr>
            <a:xfrm>
              <a:off x="1569623" y="4524781"/>
              <a:ext cx="109103" cy="11080"/>
            </a:xfrm>
            <a:custGeom>
              <a:avLst/>
              <a:gdLst/>
              <a:ahLst/>
              <a:cxnLst/>
              <a:rect l="l" t="t" r="r" b="b"/>
              <a:pathLst>
                <a:path w="4175" h="424" extrusionOk="0">
                  <a:moveTo>
                    <a:pt x="280" y="0"/>
                  </a:moveTo>
                  <a:cubicBezTo>
                    <a:pt x="1" y="0"/>
                    <a:pt x="1" y="423"/>
                    <a:pt x="280" y="423"/>
                  </a:cubicBezTo>
                  <a:lnTo>
                    <a:pt x="3895" y="423"/>
                  </a:lnTo>
                  <a:cubicBezTo>
                    <a:pt x="4174" y="423"/>
                    <a:pt x="4174" y="0"/>
                    <a:pt x="3895" y="0"/>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474;p74">
              <a:extLst>
                <a:ext uri="{FF2B5EF4-FFF2-40B4-BE49-F238E27FC236}">
                  <a16:creationId xmlns:a16="http://schemas.microsoft.com/office/drawing/2014/main" id="{E9C4256B-5335-4B99-8CC9-F806C2C7C828}"/>
                </a:ext>
              </a:extLst>
            </p:cNvPr>
            <p:cNvSpPr/>
            <p:nvPr/>
          </p:nvSpPr>
          <p:spPr>
            <a:xfrm>
              <a:off x="1569623" y="4495879"/>
              <a:ext cx="14608" cy="11080"/>
            </a:xfrm>
            <a:custGeom>
              <a:avLst/>
              <a:gdLst/>
              <a:ahLst/>
              <a:cxnLst/>
              <a:rect l="l" t="t" r="r" b="b"/>
              <a:pathLst>
                <a:path w="559" h="424" extrusionOk="0">
                  <a:moveTo>
                    <a:pt x="280" y="0"/>
                  </a:moveTo>
                  <a:cubicBezTo>
                    <a:pt x="1" y="0"/>
                    <a:pt x="1" y="423"/>
                    <a:pt x="280" y="423"/>
                  </a:cubicBezTo>
                  <a:cubicBezTo>
                    <a:pt x="558" y="423"/>
                    <a:pt x="558" y="0"/>
                    <a:pt x="280" y="0"/>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475;p74">
              <a:extLst>
                <a:ext uri="{FF2B5EF4-FFF2-40B4-BE49-F238E27FC236}">
                  <a16:creationId xmlns:a16="http://schemas.microsoft.com/office/drawing/2014/main" id="{6226C9A3-D327-40F3-8E65-C46FB8C49303}"/>
                </a:ext>
              </a:extLst>
            </p:cNvPr>
            <p:cNvSpPr/>
            <p:nvPr/>
          </p:nvSpPr>
          <p:spPr>
            <a:xfrm>
              <a:off x="1530425" y="4309423"/>
              <a:ext cx="149295" cy="32169"/>
            </a:xfrm>
            <a:custGeom>
              <a:avLst/>
              <a:gdLst/>
              <a:ahLst/>
              <a:cxnLst/>
              <a:rect l="l" t="t" r="r" b="b"/>
              <a:pathLst>
                <a:path w="5713" h="1231" extrusionOk="0">
                  <a:moveTo>
                    <a:pt x="279" y="0"/>
                  </a:moveTo>
                  <a:cubicBezTo>
                    <a:pt x="126" y="0"/>
                    <a:pt x="1" y="125"/>
                    <a:pt x="1" y="279"/>
                  </a:cubicBezTo>
                  <a:lnTo>
                    <a:pt x="1" y="943"/>
                  </a:lnTo>
                  <a:cubicBezTo>
                    <a:pt x="1" y="1106"/>
                    <a:pt x="126" y="1231"/>
                    <a:pt x="279" y="1231"/>
                  </a:cubicBezTo>
                  <a:lnTo>
                    <a:pt x="5424" y="1231"/>
                  </a:lnTo>
                  <a:cubicBezTo>
                    <a:pt x="5587" y="1231"/>
                    <a:pt x="5712" y="1106"/>
                    <a:pt x="5712" y="943"/>
                  </a:cubicBezTo>
                  <a:lnTo>
                    <a:pt x="5712" y="279"/>
                  </a:lnTo>
                  <a:cubicBezTo>
                    <a:pt x="5712" y="125"/>
                    <a:pt x="5587" y="0"/>
                    <a:pt x="5424"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476;p74">
              <a:extLst>
                <a:ext uri="{FF2B5EF4-FFF2-40B4-BE49-F238E27FC236}">
                  <a16:creationId xmlns:a16="http://schemas.microsoft.com/office/drawing/2014/main" id="{9F921A22-BEF4-461A-AF28-D06B497547B3}"/>
                </a:ext>
              </a:extLst>
            </p:cNvPr>
            <p:cNvSpPr/>
            <p:nvPr/>
          </p:nvSpPr>
          <p:spPr>
            <a:xfrm>
              <a:off x="1490965" y="4463448"/>
              <a:ext cx="29634" cy="29451"/>
            </a:xfrm>
            <a:custGeom>
              <a:avLst/>
              <a:gdLst/>
              <a:ahLst/>
              <a:cxnLst/>
              <a:rect l="l" t="t" r="r" b="b"/>
              <a:pathLst>
                <a:path w="1134" h="1127" extrusionOk="0">
                  <a:moveTo>
                    <a:pt x="732" y="1"/>
                  </a:moveTo>
                  <a:lnTo>
                    <a:pt x="1" y="655"/>
                  </a:lnTo>
                  <a:lnTo>
                    <a:pt x="914" y="1107"/>
                  </a:lnTo>
                  <a:cubicBezTo>
                    <a:pt x="936" y="1121"/>
                    <a:pt x="959" y="1127"/>
                    <a:pt x="981" y="1127"/>
                  </a:cubicBezTo>
                  <a:cubicBezTo>
                    <a:pt x="1064" y="1127"/>
                    <a:pt x="1133" y="1037"/>
                    <a:pt x="1087" y="953"/>
                  </a:cubicBezTo>
                  <a:lnTo>
                    <a:pt x="732" y="1"/>
                  </a:ln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477;p74">
              <a:extLst>
                <a:ext uri="{FF2B5EF4-FFF2-40B4-BE49-F238E27FC236}">
                  <a16:creationId xmlns:a16="http://schemas.microsoft.com/office/drawing/2014/main" id="{F4B5A705-8F8B-4697-A34E-D94D8103CDE0}"/>
                </a:ext>
              </a:extLst>
            </p:cNvPr>
            <p:cNvSpPr/>
            <p:nvPr/>
          </p:nvSpPr>
          <p:spPr>
            <a:xfrm>
              <a:off x="1388708" y="4350242"/>
              <a:ext cx="122640" cy="130689"/>
            </a:xfrm>
            <a:custGeom>
              <a:avLst/>
              <a:gdLst/>
              <a:ahLst/>
              <a:cxnLst/>
              <a:rect l="l" t="t" r="r" b="b"/>
              <a:pathLst>
                <a:path w="4693" h="5001" extrusionOk="0">
                  <a:moveTo>
                    <a:pt x="811" y="1"/>
                  </a:moveTo>
                  <a:cubicBezTo>
                    <a:pt x="763" y="1"/>
                    <a:pt x="714" y="18"/>
                    <a:pt x="673" y="54"/>
                  </a:cubicBezTo>
                  <a:lnTo>
                    <a:pt x="87" y="573"/>
                  </a:lnTo>
                  <a:cubicBezTo>
                    <a:pt x="0" y="650"/>
                    <a:pt x="0" y="784"/>
                    <a:pt x="77" y="871"/>
                  </a:cubicBezTo>
                  <a:lnTo>
                    <a:pt x="3722" y="4929"/>
                  </a:lnTo>
                  <a:cubicBezTo>
                    <a:pt x="3763" y="4976"/>
                    <a:pt x="3822" y="5000"/>
                    <a:pt x="3881" y="5000"/>
                  </a:cubicBezTo>
                  <a:cubicBezTo>
                    <a:pt x="3931" y="5000"/>
                    <a:pt x="3980" y="4983"/>
                    <a:pt x="4020" y="4948"/>
                  </a:cubicBezTo>
                  <a:lnTo>
                    <a:pt x="4597" y="4419"/>
                  </a:lnTo>
                  <a:cubicBezTo>
                    <a:pt x="4683" y="4342"/>
                    <a:pt x="4693" y="4217"/>
                    <a:pt x="4616" y="4131"/>
                  </a:cubicBezTo>
                  <a:lnTo>
                    <a:pt x="962" y="63"/>
                  </a:lnTo>
                  <a:cubicBezTo>
                    <a:pt x="921" y="22"/>
                    <a:pt x="866" y="1"/>
                    <a:pt x="811" y="1"/>
                  </a:cubicBezTo>
                  <a:close/>
                </a:path>
              </a:pathLst>
            </a:custGeom>
            <a:solidFill>
              <a:srgbClr val="D3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478;p74">
              <a:extLst>
                <a:ext uri="{FF2B5EF4-FFF2-40B4-BE49-F238E27FC236}">
                  <a16:creationId xmlns:a16="http://schemas.microsoft.com/office/drawing/2014/main" id="{98F4AC9C-1569-4B85-B10C-6FDBC57D6F10}"/>
                </a:ext>
              </a:extLst>
            </p:cNvPr>
            <p:cNvSpPr/>
            <p:nvPr/>
          </p:nvSpPr>
          <p:spPr>
            <a:xfrm>
              <a:off x="1388708" y="4358422"/>
              <a:ext cx="112605" cy="122509"/>
            </a:xfrm>
            <a:custGeom>
              <a:avLst/>
              <a:gdLst/>
              <a:ahLst/>
              <a:cxnLst/>
              <a:rect l="l" t="t" r="r" b="b"/>
              <a:pathLst>
                <a:path w="4309" h="4688" extrusionOk="0">
                  <a:moveTo>
                    <a:pt x="385" y="0"/>
                  </a:moveTo>
                  <a:lnTo>
                    <a:pt x="87" y="260"/>
                  </a:lnTo>
                  <a:cubicBezTo>
                    <a:pt x="0" y="337"/>
                    <a:pt x="0" y="471"/>
                    <a:pt x="77" y="558"/>
                  </a:cubicBezTo>
                  <a:lnTo>
                    <a:pt x="3722" y="4616"/>
                  </a:lnTo>
                  <a:cubicBezTo>
                    <a:pt x="3763" y="4663"/>
                    <a:pt x="3822" y="4687"/>
                    <a:pt x="3881" y="4687"/>
                  </a:cubicBezTo>
                  <a:cubicBezTo>
                    <a:pt x="3931" y="4687"/>
                    <a:pt x="3980" y="4670"/>
                    <a:pt x="4020" y="4635"/>
                  </a:cubicBezTo>
                  <a:lnTo>
                    <a:pt x="4308" y="4376"/>
                  </a:lnTo>
                  <a:lnTo>
                    <a:pt x="385" y="0"/>
                  </a:lnTo>
                  <a:close/>
                </a:path>
              </a:pathLst>
            </a:custGeom>
            <a:solidFill>
              <a:srgbClr val="D1D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479;p74">
              <a:extLst>
                <a:ext uri="{FF2B5EF4-FFF2-40B4-BE49-F238E27FC236}">
                  <a16:creationId xmlns:a16="http://schemas.microsoft.com/office/drawing/2014/main" id="{E52B90A6-DBA5-4001-99BF-BD0652703853}"/>
                </a:ext>
              </a:extLst>
            </p:cNvPr>
            <p:cNvSpPr/>
            <p:nvPr/>
          </p:nvSpPr>
          <p:spPr>
            <a:xfrm>
              <a:off x="1388708" y="4350242"/>
              <a:ext cx="35697" cy="34338"/>
            </a:xfrm>
            <a:custGeom>
              <a:avLst/>
              <a:gdLst/>
              <a:ahLst/>
              <a:cxnLst/>
              <a:rect l="l" t="t" r="r" b="b"/>
              <a:pathLst>
                <a:path w="1366" h="1314" extrusionOk="0">
                  <a:moveTo>
                    <a:pt x="811" y="1"/>
                  </a:moveTo>
                  <a:cubicBezTo>
                    <a:pt x="763" y="1"/>
                    <a:pt x="714" y="18"/>
                    <a:pt x="673" y="54"/>
                  </a:cubicBezTo>
                  <a:lnTo>
                    <a:pt x="87" y="573"/>
                  </a:lnTo>
                  <a:cubicBezTo>
                    <a:pt x="0" y="650"/>
                    <a:pt x="0" y="784"/>
                    <a:pt x="77" y="871"/>
                  </a:cubicBezTo>
                  <a:lnTo>
                    <a:pt x="471" y="1313"/>
                  </a:lnTo>
                  <a:lnTo>
                    <a:pt x="1366" y="506"/>
                  </a:lnTo>
                  <a:lnTo>
                    <a:pt x="962" y="63"/>
                  </a:lnTo>
                  <a:cubicBezTo>
                    <a:pt x="921" y="22"/>
                    <a:pt x="866" y="1"/>
                    <a:pt x="811" y="1"/>
                  </a:cubicBezTo>
                  <a:close/>
                </a:path>
              </a:pathLst>
            </a:custGeom>
            <a:solidFill>
              <a:srgbClr val="8D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6503;p74">
            <a:extLst>
              <a:ext uri="{FF2B5EF4-FFF2-40B4-BE49-F238E27FC236}">
                <a16:creationId xmlns:a16="http://schemas.microsoft.com/office/drawing/2014/main" id="{973EA662-F41F-4844-ADE2-200E8492E877}"/>
              </a:ext>
            </a:extLst>
          </p:cNvPr>
          <p:cNvGrpSpPr/>
          <p:nvPr/>
        </p:nvGrpSpPr>
        <p:grpSpPr>
          <a:xfrm>
            <a:off x="6594987" y="2648024"/>
            <a:ext cx="998523" cy="846635"/>
            <a:chOff x="2396116" y="4293090"/>
            <a:chExt cx="366665" cy="329714"/>
          </a:xfrm>
        </p:grpSpPr>
        <p:sp>
          <p:nvSpPr>
            <p:cNvPr id="101" name="Google Shape;16504;p74">
              <a:extLst>
                <a:ext uri="{FF2B5EF4-FFF2-40B4-BE49-F238E27FC236}">
                  <a16:creationId xmlns:a16="http://schemas.microsoft.com/office/drawing/2014/main" id="{5F5CC687-314A-473B-81D5-14BDF5794A4F}"/>
                </a:ext>
              </a:extLst>
            </p:cNvPr>
            <p:cNvSpPr/>
            <p:nvPr/>
          </p:nvSpPr>
          <p:spPr>
            <a:xfrm>
              <a:off x="2497144" y="4300878"/>
              <a:ext cx="143755" cy="54539"/>
            </a:xfrm>
            <a:custGeom>
              <a:avLst/>
              <a:gdLst/>
              <a:ahLst/>
              <a:cxnLst/>
              <a:rect l="l" t="t" r="r" b="b"/>
              <a:pathLst>
                <a:path w="5501" h="2087" extrusionOk="0">
                  <a:moveTo>
                    <a:pt x="279" y="0"/>
                  </a:moveTo>
                  <a:cubicBezTo>
                    <a:pt x="125" y="0"/>
                    <a:pt x="0" y="125"/>
                    <a:pt x="0" y="279"/>
                  </a:cubicBezTo>
                  <a:lnTo>
                    <a:pt x="0" y="1798"/>
                  </a:lnTo>
                  <a:cubicBezTo>
                    <a:pt x="0" y="1952"/>
                    <a:pt x="125" y="2077"/>
                    <a:pt x="279" y="2087"/>
                  </a:cubicBezTo>
                  <a:lnTo>
                    <a:pt x="5126" y="2087"/>
                  </a:lnTo>
                  <a:cubicBezTo>
                    <a:pt x="5357" y="2087"/>
                    <a:pt x="5501" y="1827"/>
                    <a:pt x="5366" y="1645"/>
                  </a:cubicBezTo>
                  <a:lnTo>
                    <a:pt x="4385" y="125"/>
                  </a:lnTo>
                  <a:cubicBezTo>
                    <a:pt x="4337" y="48"/>
                    <a:pt x="4241" y="0"/>
                    <a:pt x="4145"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505;p74">
              <a:extLst>
                <a:ext uri="{FF2B5EF4-FFF2-40B4-BE49-F238E27FC236}">
                  <a16:creationId xmlns:a16="http://schemas.microsoft.com/office/drawing/2014/main" id="{079B9090-F3E8-48C1-8564-5CDD2E9D70AC}"/>
                </a:ext>
              </a:extLst>
            </p:cNvPr>
            <p:cNvSpPr/>
            <p:nvPr/>
          </p:nvSpPr>
          <p:spPr>
            <a:xfrm>
              <a:off x="2410959" y="4293090"/>
              <a:ext cx="143494" cy="54303"/>
            </a:xfrm>
            <a:custGeom>
              <a:avLst/>
              <a:gdLst/>
              <a:ahLst/>
              <a:cxnLst/>
              <a:rect l="l" t="t" r="r" b="b"/>
              <a:pathLst>
                <a:path w="5491" h="2078" extrusionOk="0">
                  <a:moveTo>
                    <a:pt x="279" y="0"/>
                  </a:moveTo>
                  <a:cubicBezTo>
                    <a:pt x="125" y="0"/>
                    <a:pt x="0" y="125"/>
                    <a:pt x="0" y="279"/>
                  </a:cubicBezTo>
                  <a:lnTo>
                    <a:pt x="0" y="1798"/>
                  </a:lnTo>
                  <a:cubicBezTo>
                    <a:pt x="0" y="1952"/>
                    <a:pt x="125" y="2077"/>
                    <a:pt x="279" y="2077"/>
                  </a:cubicBezTo>
                  <a:lnTo>
                    <a:pt x="5125" y="2077"/>
                  </a:lnTo>
                  <a:cubicBezTo>
                    <a:pt x="5347" y="2077"/>
                    <a:pt x="5491" y="1837"/>
                    <a:pt x="5366" y="1644"/>
                  </a:cubicBezTo>
                  <a:lnTo>
                    <a:pt x="4385" y="125"/>
                  </a:lnTo>
                  <a:cubicBezTo>
                    <a:pt x="4337" y="48"/>
                    <a:pt x="4241" y="0"/>
                    <a:pt x="4145" y="0"/>
                  </a:cubicBezTo>
                  <a:close/>
                </a:path>
              </a:pathLst>
            </a:custGeom>
            <a:solidFill>
              <a:srgbClr val="D1D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506;p74">
              <a:extLst>
                <a:ext uri="{FF2B5EF4-FFF2-40B4-BE49-F238E27FC236}">
                  <a16:creationId xmlns:a16="http://schemas.microsoft.com/office/drawing/2014/main" id="{41169B93-1106-488F-8927-D38E36CDB58E}"/>
                </a:ext>
              </a:extLst>
            </p:cNvPr>
            <p:cNvSpPr/>
            <p:nvPr/>
          </p:nvSpPr>
          <p:spPr>
            <a:xfrm>
              <a:off x="2396116" y="4323979"/>
              <a:ext cx="366665" cy="251081"/>
            </a:xfrm>
            <a:custGeom>
              <a:avLst/>
              <a:gdLst/>
              <a:ahLst/>
              <a:cxnLst/>
              <a:rect l="l" t="t" r="r" b="b"/>
              <a:pathLst>
                <a:path w="14031" h="9608" extrusionOk="0">
                  <a:moveTo>
                    <a:pt x="264" y="0"/>
                  </a:moveTo>
                  <a:cubicBezTo>
                    <a:pt x="117" y="0"/>
                    <a:pt x="1" y="131"/>
                    <a:pt x="1" y="280"/>
                  </a:cubicBezTo>
                  <a:lnTo>
                    <a:pt x="1" y="9319"/>
                  </a:lnTo>
                  <a:cubicBezTo>
                    <a:pt x="1" y="9473"/>
                    <a:pt x="126" y="9607"/>
                    <a:pt x="280" y="9607"/>
                  </a:cubicBezTo>
                  <a:lnTo>
                    <a:pt x="13742" y="9607"/>
                  </a:lnTo>
                  <a:cubicBezTo>
                    <a:pt x="13896" y="9607"/>
                    <a:pt x="14031" y="9473"/>
                    <a:pt x="14031" y="9319"/>
                  </a:cubicBezTo>
                  <a:lnTo>
                    <a:pt x="14031" y="280"/>
                  </a:lnTo>
                  <a:cubicBezTo>
                    <a:pt x="14031" y="126"/>
                    <a:pt x="13896" y="1"/>
                    <a:pt x="13742" y="1"/>
                  </a:cubicBezTo>
                  <a:lnTo>
                    <a:pt x="280" y="1"/>
                  </a:lnTo>
                  <a:cubicBezTo>
                    <a:pt x="274" y="1"/>
                    <a:pt x="269" y="0"/>
                    <a:pt x="264" y="0"/>
                  </a:cubicBezTo>
                  <a:close/>
                </a:path>
              </a:pathLst>
            </a:custGeom>
            <a:solidFill>
              <a:srgbClr val="BCC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507;p74">
              <a:extLst>
                <a:ext uri="{FF2B5EF4-FFF2-40B4-BE49-F238E27FC236}">
                  <a16:creationId xmlns:a16="http://schemas.microsoft.com/office/drawing/2014/main" id="{F3CF536A-F950-489A-B45B-27E546430635}"/>
                </a:ext>
              </a:extLst>
            </p:cNvPr>
            <p:cNvSpPr/>
            <p:nvPr/>
          </p:nvSpPr>
          <p:spPr>
            <a:xfrm>
              <a:off x="2407928" y="4391819"/>
              <a:ext cx="340533" cy="182980"/>
            </a:xfrm>
            <a:custGeom>
              <a:avLst/>
              <a:gdLst/>
              <a:ahLst/>
              <a:cxnLst/>
              <a:rect l="l" t="t" r="r" b="b"/>
              <a:pathLst>
                <a:path w="13031" h="7002" extrusionOk="0">
                  <a:moveTo>
                    <a:pt x="4243" y="1"/>
                  </a:moveTo>
                  <a:cubicBezTo>
                    <a:pt x="3905" y="1"/>
                    <a:pt x="3636" y="276"/>
                    <a:pt x="3645" y="617"/>
                  </a:cubicBezTo>
                  <a:lnTo>
                    <a:pt x="3645" y="6011"/>
                  </a:lnTo>
                  <a:lnTo>
                    <a:pt x="626" y="6011"/>
                  </a:lnTo>
                  <a:cubicBezTo>
                    <a:pt x="280" y="6011"/>
                    <a:pt x="1" y="6290"/>
                    <a:pt x="1" y="6636"/>
                  </a:cubicBezTo>
                  <a:lnTo>
                    <a:pt x="1" y="7002"/>
                  </a:lnTo>
                  <a:lnTo>
                    <a:pt x="13030" y="7002"/>
                  </a:lnTo>
                  <a:lnTo>
                    <a:pt x="13030" y="617"/>
                  </a:lnTo>
                  <a:cubicBezTo>
                    <a:pt x="13030" y="280"/>
                    <a:pt x="12761" y="1"/>
                    <a:pt x="12415" y="1"/>
                  </a:cubicBezTo>
                  <a:lnTo>
                    <a:pt x="4261" y="1"/>
                  </a:lnTo>
                  <a:cubicBezTo>
                    <a:pt x="4255" y="1"/>
                    <a:pt x="4249" y="1"/>
                    <a:pt x="4243" y="1"/>
                  </a:cubicBezTo>
                  <a:close/>
                </a:path>
              </a:pathLst>
            </a:custGeom>
            <a:solidFill>
              <a:srgbClr val="A5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508;p74">
              <a:extLst>
                <a:ext uri="{FF2B5EF4-FFF2-40B4-BE49-F238E27FC236}">
                  <a16:creationId xmlns:a16="http://schemas.microsoft.com/office/drawing/2014/main" id="{C39F4B8A-2136-457B-B3CF-0743EBBCDC29}"/>
                </a:ext>
              </a:extLst>
            </p:cNvPr>
            <p:cNvSpPr/>
            <p:nvPr/>
          </p:nvSpPr>
          <p:spPr>
            <a:xfrm>
              <a:off x="2728077" y="4323979"/>
              <a:ext cx="34704" cy="251081"/>
            </a:xfrm>
            <a:custGeom>
              <a:avLst/>
              <a:gdLst/>
              <a:ahLst/>
              <a:cxnLst/>
              <a:rect l="l" t="t" r="r" b="b"/>
              <a:pathLst>
                <a:path w="1328" h="9608" extrusionOk="0">
                  <a:moveTo>
                    <a:pt x="1" y="1"/>
                  </a:moveTo>
                  <a:cubicBezTo>
                    <a:pt x="164" y="1"/>
                    <a:pt x="289" y="126"/>
                    <a:pt x="289" y="280"/>
                  </a:cubicBezTo>
                  <a:lnTo>
                    <a:pt x="289" y="9319"/>
                  </a:lnTo>
                  <a:cubicBezTo>
                    <a:pt x="289" y="9473"/>
                    <a:pt x="164" y="9607"/>
                    <a:pt x="1" y="9607"/>
                  </a:cubicBezTo>
                  <a:lnTo>
                    <a:pt x="1039" y="9607"/>
                  </a:lnTo>
                  <a:cubicBezTo>
                    <a:pt x="1193" y="9607"/>
                    <a:pt x="1328" y="9473"/>
                    <a:pt x="1328" y="9319"/>
                  </a:cubicBezTo>
                  <a:lnTo>
                    <a:pt x="1328" y="280"/>
                  </a:lnTo>
                  <a:cubicBezTo>
                    <a:pt x="1328" y="126"/>
                    <a:pt x="1193" y="1"/>
                    <a:pt x="1039" y="1"/>
                  </a:cubicBezTo>
                  <a:close/>
                </a:path>
              </a:pathLst>
            </a:custGeom>
            <a:solidFill>
              <a:srgbClr val="A5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509;p74">
              <a:extLst>
                <a:ext uri="{FF2B5EF4-FFF2-40B4-BE49-F238E27FC236}">
                  <a16:creationId xmlns:a16="http://schemas.microsoft.com/office/drawing/2014/main" id="{71DEE7E7-F306-42CA-AD9D-ADCB08BBB9B6}"/>
                </a:ext>
              </a:extLst>
            </p:cNvPr>
            <p:cNvSpPr/>
            <p:nvPr/>
          </p:nvSpPr>
          <p:spPr>
            <a:xfrm>
              <a:off x="2511726" y="4400626"/>
              <a:ext cx="227928" cy="222179"/>
            </a:xfrm>
            <a:custGeom>
              <a:avLst/>
              <a:gdLst/>
              <a:ahLst/>
              <a:cxnLst/>
              <a:rect l="l" t="t" r="r" b="b"/>
              <a:pathLst>
                <a:path w="8722" h="8502" extrusionOk="0">
                  <a:moveTo>
                    <a:pt x="289" y="1"/>
                  </a:moveTo>
                  <a:cubicBezTo>
                    <a:pt x="125" y="1"/>
                    <a:pt x="0" y="126"/>
                    <a:pt x="0" y="280"/>
                  </a:cubicBezTo>
                  <a:lnTo>
                    <a:pt x="0" y="8501"/>
                  </a:lnTo>
                  <a:lnTo>
                    <a:pt x="6962" y="8501"/>
                  </a:lnTo>
                  <a:cubicBezTo>
                    <a:pt x="7933" y="8501"/>
                    <a:pt x="8722" y="7703"/>
                    <a:pt x="8722" y="6732"/>
                  </a:cubicBezTo>
                  <a:lnTo>
                    <a:pt x="8722" y="280"/>
                  </a:lnTo>
                  <a:cubicBezTo>
                    <a:pt x="8722" y="126"/>
                    <a:pt x="8597" y="1"/>
                    <a:pt x="8443" y="1"/>
                  </a:cubicBezTo>
                  <a:close/>
                </a:path>
              </a:pathLst>
            </a:custGeom>
            <a:solidFill>
              <a:srgbClr val="C4C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510;p74">
              <a:extLst>
                <a:ext uri="{FF2B5EF4-FFF2-40B4-BE49-F238E27FC236}">
                  <a16:creationId xmlns:a16="http://schemas.microsoft.com/office/drawing/2014/main" id="{4F1E48D7-B315-491D-8C94-79A5879450D3}"/>
                </a:ext>
              </a:extLst>
            </p:cNvPr>
            <p:cNvSpPr/>
            <p:nvPr/>
          </p:nvSpPr>
          <p:spPr>
            <a:xfrm>
              <a:off x="2679340" y="4400626"/>
              <a:ext cx="60314" cy="222179"/>
            </a:xfrm>
            <a:custGeom>
              <a:avLst/>
              <a:gdLst/>
              <a:ahLst/>
              <a:cxnLst/>
              <a:rect l="l" t="t" r="r" b="b"/>
              <a:pathLst>
                <a:path w="2308" h="8502" extrusionOk="0">
                  <a:moveTo>
                    <a:pt x="1481" y="1"/>
                  </a:moveTo>
                  <a:cubicBezTo>
                    <a:pt x="1635" y="1"/>
                    <a:pt x="1760" y="126"/>
                    <a:pt x="1760" y="280"/>
                  </a:cubicBezTo>
                  <a:lnTo>
                    <a:pt x="1760" y="6732"/>
                  </a:lnTo>
                  <a:cubicBezTo>
                    <a:pt x="1760" y="7703"/>
                    <a:pt x="971" y="8501"/>
                    <a:pt x="0" y="8501"/>
                  </a:cubicBezTo>
                  <a:lnTo>
                    <a:pt x="548" y="8501"/>
                  </a:lnTo>
                  <a:cubicBezTo>
                    <a:pt x="1519" y="8492"/>
                    <a:pt x="2308" y="7703"/>
                    <a:pt x="2308" y="6732"/>
                  </a:cubicBezTo>
                  <a:lnTo>
                    <a:pt x="2308" y="280"/>
                  </a:lnTo>
                  <a:cubicBezTo>
                    <a:pt x="2308" y="126"/>
                    <a:pt x="2183" y="1"/>
                    <a:pt x="2029" y="1"/>
                  </a:cubicBezTo>
                  <a:close/>
                </a:path>
              </a:pathLst>
            </a:custGeom>
            <a:solidFill>
              <a:srgbClr val="8FA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511;p74">
              <a:extLst>
                <a:ext uri="{FF2B5EF4-FFF2-40B4-BE49-F238E27FC236}">
                  <a16:creationId xmlns:a16="http://schemas.microsoft.com/office/drawing/2014/main" id="{EE2C3455-B6CA-41BD-B7A8-00101E7857B3}"/>
                </a:ext>
              </a:extLst>
            </p:cNvPr>
            <p:cNvSpPr/>
            <p:nvPr/>
          </p:nvSpPr>
          <p:spPr>
            <a:xfrm>
              <a:off x="2416735" y="4557943"/>
              <a:ext cx="273921" cy="64861"/>
            </a:xfrm>
            <a:custGeom>
              <a:avLst/>
              <a:gdLst/>
              <a:ahLst/>
              <a:cxnLst/>
              <a:rect l="l" t="t" r="r" b="b"/>
              <a:pathLst>
                <a:path w="10482" h="2482" extrusionOk="0">
                  <a:moveTo>
                    <a:pt x="289" y="0"/>
                  </a:moveTo>
                  <a:cubicBezTo>
                    <a:pt x="125" y="0"/>
                    <a:pt x="0" y="125"/>
                    <a:pt x="0" y="279"/>
                  </a:cubicBezTo>
                  <a:lnTo>
                    <a:pt x="0" y="712"/>
                  </a:lnTo>
                  <a:cubicBezTo>
                    <a:pt x="0" y="1683"/>
                    <a:pt x="789" y="2481"/>
                    <a:pt x="1760" y="2481"/>
                  </a:cubicBezTo>
                  <a:lnTo>
                    <a:pt x="10482" y="2481"/>
                  </a:lnTo>
                  <a:cubicBezTo>
                    <a:pt x="9511" y="2472"/>
                    <a:pt x="8722" y="1683"/>
                    <a:pt x="8722" y="712"/>
                  </a:cubicBezTo>
                  <a:lnTo>
                    <a:pt x="8722" y="279"/>
                  </a:lnTo>
                  <a:cubicBezTo>
                    <a:pt x="8722" y="125"/>
                    <a:pt x="8597" y="0"/>
                    <a:pt x="8443" y="0"/>
                  </a:cubicBezTo>
                  <a:close/>
                </a:path>
              </a:pathLst>
            </a:custGeom>
            <a:solidFill>
              <a:srgbClr val="708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512;p74">
              <a:extLst>
                <a:ext uri="{FF2B5EF4-FFF2-40B4-BE49-F238E27FC236}">
                  <a16:creationId xmlns:a16="http://schemas.microsoft.com/office/drawing/2014/main" id="{4ED31801-048D-40F8-A0F0-2E60635A1177}"/>
                </a:ext>
              </a:extLst>
            </p:cNvPr>
            <p:cNvSpPr/>
            <p:nvPr/>
          </p:nvSpPr>
          <p:spPr>
            <a:xfrm>
              <a:off x="2537336" y="4482290"/>
              <a:ext cx="25923" cy="11106"/>
            </a:xfrm>
            <a:custGeom>
              <a:avLst/>
              <a:gdLst/>
              <a:ahLst/>
              <a:cxnLst/>
              <a:rect l="l" t="t" r="r" b="b"/>
              <a:pathLst>
                <a:path w="992" h="425" extrusionOk="0">
                  <a:moveTo>
                    <a:pt x="289" y="1"/>
                  </a:moveTo>
                  <a:cubicBezTo>
                    <a:pt x="1" y="1"/>
                    <a:pt x="1" y="424"/>
                    <a:pt x="289" y="424"/>
                  </a:cubicBezTo>
                  <a:lnTo>
                    <a:pt x="713" y="424"/>
                  </a:lnTo>
                  <a:cubicBezTo>
                    <a:pt x="991" y="424"/>
                    <a:pt x="991" y="1"/>
                    <a:pt x="713" y="1"/>
                  </a:cubicBezTo>
                  <a:close/>
                </a:path>
              </a:pathLst>
            </a:custGeom>
            <a:solidFill>
              <a:srgbClr val="708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513;p74">
              <a:extLst>
                <a:ext uri="{FF2B5EF4-FFF2-40B4-BE49-F238E27FC236}">
                  <a16:creationId xmlns:a16="http://schemas.microsoft.com/office/drawing/2014/main" id="{A080FE0F-48B3-49D3-A20A-D412536A47D3}"/>
                </a:ext>
              </a:extLst>
            </p:cNvPr>
            <p:cNvSpPr/>
            <p:nvPr/>
          </p:nvSpPr>
          <p:spPr>
            <a:xfrm>
              <a:off x="2566239" y="4482290"/>
              <a:ext cx="149791" cy="11106"/>
            </a:xfrm>
            <a:custGeom>
              <a:avLst/>
              <a:gdLst/>
              <a:ahLst/>
              <a:cxnLst/>
              <a:rect l="l" t="t" r="r" b="b"/>
              <a:pathLst>
                <a:path w="5732" h="425" extrusionOk="0">
                  <a:moveTo>
                    <a:pt x="280" y="1"/>
                  </a:moveTo>
                  <a:cubicBezTo>
                    <a:pt x="1" y="1"/>
                    <a:pt x="1" y="424"/>
                    <a:pt x="280" y="424"/>
                  </a:cubicBezTo>
                  <a:lnTo>
                    <a:pt x="5453" y="424"/>
                  </a:lnTo>
                  <a:cubicBezTo>
                    <a:pt x="5732" y="424"/>
                    <a:pt x="5732" y="1"/>
                    <a:pt x="5453" y="1"/>
                  </a:cubicBezTo>
                  <a:close/>
                </a:path>
              </a:pathLst>
            </a:custGeom>
            <a:solidFill>
              <a:srgbClr val="708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514;p74">
              <a:extLst>
                <a:ext uri="{FF2B5EF4-FFF2-40B4-BE49-F238E27FC236}">
                  <a16:creationId xmlns:a16="http://schemas.microsoft.com/office/drawing/2014/main" id="{BC6D706A-E5DB-497E-89E4-B4D31CA46B42}"/>
                </a:ext>
              </a:extLst>
            </p:cNvPr>
            <p:cNvSpPr/>
            <p:nvPr/>
          </p:nvSpPr>
          <p:spPr>
            <a:xfrm>
              <a:off x="2537336" y="4500635"/>
              <a:ext cx="178694" cy="11106"/>
            </a:xfrm>
            <a:custGeom>
              <a:avLst/>
              <a:gdLst/>
              <a:ahLst/>
              <a:cxnLst/>
              <a:rect l="l" t="t" r="r" b="b"/>
              <a:pathLst>
                <a:path w="6838" h="425" extrusionOk="0">
                  <a:moveTo>
                    <a:pt x="289" y="1"/>
                  </a:moveTo>
                  <a:cubicBezTo>
                    <a:pt x="1" y="1"/>
                    <a:pt x="1" y="424"/>
                    <a:pt x="289" y="424"/>
                  </a:cubicBezTo>
                  <a:lnTo>
                    <a:pt x="6559" y="424"/>
                  </a:lnTo>
                  <a:cubicBezTo>
                    <a:pt x="6838" y="424"/>
                    <a:pt x="6838" y="1"/>
                    <a:pt x="6559" y="1"/>
                  </a:cubicBezTo>
                  <a:close/>
                </a:path>
              </a:pathLst>
            </a:custGeom>
            <a:solidFill>
              <a:srgbClr val="708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6515;p74">
              <a:extLst>
                <a:ext uri="{FF2B5EF4-FFF2-40B4-BE49-F238E27FC236}">
                  <a16:creationId xmlns:a16="http://schemas.microsoft.com/office/drawing/2014/main" id="{5D86DB72-D63A-4EC7-9521-483A44716924}"/>
                </a:ext>
              </a:extLst>
            </p:cNvPr>
            <p:cNvSpPr/>
            <p:nvPr/>
          </p:nvSpPr>
          <p:spPr>
            <a:xfrm>
              <a:off x="2537336" y="4519241"/>
              <a:ext cx="178694" cy="11080"/>
            </a:xfrm>
            <a:custGeom>
              <a:avLst/>
              <a:gdLst/>
              <a:ahLst/>
              <a:cxnLst/>
              <a:rect l="l" t="t" r="r" b="b"/>
              <a:pathLst>
                <a:path w="6838" h="424" extrusionOk="0">
                  <a:moveTo>
                    <a:pt x="289" y="1"/>
                  </a:moveTo>
                  <a:cubicBezTo>
                    <a:pt x="1" y="1"/>
                    <a:pt x="1" y="424"/>
                    <a:pt x="289" y="424"/>
                  </a:cubicBezTo>
                  <a:lnTo>
                    <a:pt x="6559" y="424"/>
                  </a:lnTo>
                  <a:cubicBezTo>
                    <a:pt x="6838" y="424"/>
                    <a:pt x="6838" y="1"/>
                    <a:pt x="6559" y="1"/>
                  </a:cubicBezTo>
                  <a:close/>
                </a:path>
              </a:pathLst>
            </a:custGeom>
            <a:solidFill>
              <a:srgbClr val="708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516;p74">
              <a:extLst>
                <a:ext uri="{FF2B5EF4-FFF2-40B4-BE49-F238E27FC236}">
                  <a16:creationId xmlns:a16="http://schemas.microsoft.com/office/drawing/2014/main" id="{C32B9212-E9E5-4198-BB7F-99B659A6909D}"/>
                </a:ext>
              </a:extLst>
            </p:cNvPr>
            <p:cNvSpPr/>
            <p:nvPr/>
          </p:nvSpPr>
          <p:spPr>
            <a:xfrm>
              <a:off x="2648660" y="4443352"/>
              <a:ext cx="60105" cy="20122"/>
            </a:xfrm>
            <a:custGeom>
              <a:avLst/>
              <a:gdLst/>
              <a:ahLst/>
              <a:cxnLst/>
              <a:rect l="l" t="t" r="r" b="b"/>
              <a:pathLst>
                <a:path w="2300" h="770" extrusionOk="0">
                  <a:moveTo>
                    <a:pt x="289" y="0"/>
                  </a:moveTo>
                  <a:cubicBezTo>
                    <a:pt x="126" y="0"/>
                    <a:pt x="1" y="135"/>
                    <a:pt x="1" y="289"/>
                  </a:cubicBezTo>
                  <a:lnTo>
                    <a:pt x="1" y="491"/>
                  </a:lnTo>
                  <a:cubicBezTo>
                    <a:pt x="1" y="645"/>
                    <a:pt x="126" y="770"/>
                    <a:pt x="289" y="770"/>
                  </a:cubicBezTo>
                  <a:lnTo>
                    <a:pt x="2011" y="770"/>
                  </a:lnTo>
                  <a:cubicBezTo>
                    <a:pt x="2165" y="770"/>
                    <a:pt x="2299" y="645"/>
                    <a:pt x="2299" y="491"/>
                  </a:cubicBezTo>
                  <a:lnTo>
                    <a:pt x="2299" y="289"/>
                  </a:lnTo>
                  <a:cubicBezTo>
                    <a:pt x="2299" y="135"/>
                    <a:pt x="2165" y="0"/>
                    <a:pt x="2011" y="0"/>
                  </a:cubicBezTo>
                  <a:close/>
                </a:path>
              </a:pathLst>
            </a:custGeom>
            <a:solidFill>
              <a:srgbClr val="D1D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Rectangle 2">
            <a:extLst>
              <a:ext uri="{FF2B5EF4-FFF2-40B4-BE49-F238E27FC236}">
                <a16:creationId xmlns:a16="http://schemas.microsoft.com/office/drawing/2014/main" id="{83B4CE12-D8FD-4525-8E7E-54C1BB2951F3}"/>
              </a:ext>
            </a:extLst>
          </p:cNvPr>
          <p:cNvSpPr/>
          <p:nvPr/>
        </p:nvSpPr>
        <p:spPr>
          <a:xfrm>
            <a:off x="6450770" y="3720149"/>
            <a:ext cx="5741230" cy="21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8" name="TextBox 87">
            <a:extLst>
              <a:ext uri="{FF2B5EF4-FFF2-40B4-BE49-F238E27FC236}">
                <a16:creationId xmlns:a16="http://schemas.microsoft.com/office/drawing/2014/main" id="{07E5FBF5-5CC1-4FB7-B3B8-D5AC8C8CCA90}"/>
              </a:ext>
            </a:extLst>
          </p:cNvPr>
          <p:cNvSpPr txBox="1"/>
          <p:nvPr/>
        </p:nvSpPr>
        <p:spPr>
          <a:xfrm>
            <a:off x="567816" y="332035"/>
            <a:ext cx="10764139" cy="861774"/>
          </a:xfrm>
          <a:prstGeom prst="rect">
            <a:avLst/>
          </a:prstGeom>
          <a:noFill/>
        </p:spPr>
        <p:txBody>
          <a:bodyPr wrap="square" rtlCol="0">
            <a:spAutoFit/>
          </a:bodyPr>
          <a:lstStyle/>
          <a:p>
            <a:pPr lvl="0" algn="ctr">
              <a:defRPr/>
            </a:pPr>
            <a:r>
              <a:rPr lang="en-US" sz="5000" dirty="0">
                <a:latin typeface="Lilita One" panose="020B0604020202020204" charset="0"/>
                <a:ea typeface="Noto Sans" panose="020B0502040504020204" pitchFamily="34"/>
                <a:cs typeface="Noto Sans" panose="020B0502040504020204" pitchFamily="34"/>
              </a:rPr>
              <a:t>Object Design</a:t>
            </a:r>
            <a:endParaRPr lang="en-GB" sz="5000" dirty="0">
              <a:latin typeface="Lilita One" panose="020B0604020202020204" charset="0"/>
              <a:ea typeface="Noto Sans" panose="020B0502040504020204" pitchFamily="34"/>
              <a:cs typeface="Noto Sans" panose="020B0502040504020204" pitchFamily="34"/>
            </a:endParaRPr>
          </a:p>
        </p:txBody>
      </p:sp>
      <p:sp>
        <p:nvSpPr>
          <p:cNvPr id="27" name="Circle: Hollow 26">
            <a:extLst>
              <a:ext uri="{FF2B5EF4-FFF2-40B4-BE49-F238E27FC236}">
                <a16:creationId xmlns:a16="http://schemas.microsoft.com/office/drawing/2014/main" id="{E7B4B091-D728-43B3-823D-AD48F9F839CE}"/>
              </a:ext>
            </a:extLst>
          </p:cNvPr>
          <p:cNvSpPr/>
          <p:nvPr/>
        </p:nvSpPr>
        <p:spPr>
          <a:xfrm>
            <a:off x="6204045" y="2182221"/>
            <a:ext cx="1714600" cy="1714600"/>
          </a:xfrm>
          <a:prstGeom prst="donut">
            <a:avLst>
              <a:gd name="adj" fmla="val 127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2" name="Rectangle 31">
            <a:extLst>
              <a:ext uri="{FF2B5EF4-FFF2-40B4-BE49-F238E27FC236}">
                <a16:creationId xmlns:a16="http://schemas.microsoft.com/office/drawing/2014/main" id="{5B1DE0C0-992D-44B5-8652-44254F44F1CB}"/>
              </a:ext>
            </a:extLst>
          </p:cNvPr>
          <p:cNvSpPr/>
          <p:nvPr/>
        </p:nvSpPr>
        <p:spPr>
          <a:xfrm>
            <a:off x="5331630" y="3720149"/>
            <a:ext cx="3157489" cy="217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5" name="Circle: Hollow 26">
            <a:extLst>
              <a:ext uri="{FF2B5EF4-FFF2-40B4-BE49-F238E27FC236}">
                <a16:creationId xmlns:a16="http://schemas.microsoft.com/office/drawing/2014/main" id="{90E80A06-3032-4868-831E-5A251A518D7B}"/>
              </a:ext>
            </a:extLst>
          </p:cNvPr>
          <p:cNvSpPr/>
          <p:nvPr/>
        </p:nvSpPr>
        <p:spPr>
          <a:xfrm>
            <a:off x="1508524" y="2223247"/>
            <a:ext cx="1714600" cy="1714600"/>
          </a:xfrm>
          <a:prstGeom prst="donut">
            <a:avLst>
              <a:gd name="adj" fmla="val 127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6" name="Rectangle 31">
            <a:extLst>
              <a:ext uri="{FF2B5EF4-FFF2-40B4-BE49-F238E27FC236}">
                <a16:creationId xmlns:a16="http://schemas.microsoft.com/office/drawing/2014/main" id="{6C487100-C5E6-4A05-9A4A-D51D031EE24D}"/>
              </a:ext>
            </a:extLst>
          </p:cNvPr>
          <p:cNvSpPr/>
          <p:nvPr/>
        </p:nvSpPr>
        <p:spPr>
          <a:xfrm>
            <a:off x="0" y="3720149"/>
            <a:ext cx="3472045" cy="2176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9" name="TextBox 54">
            <a:extLst>
              <a:ext uri="{FF2B5EF4-FFF2-40B4-BE49-F238E27FC236}">
                <a16:creationId xmlns:a16="http://schemas.microsoft.com/office/drawing/2014/main" id="{DE5565C6-B66D-49D7-8E50-53DA445F7548}"/>
              </a:ext>
            </a:extLst>
          </p:cNvPr>
          <p:cNvSpPr txBox="1"/>
          <p:nvPr/>
        </p:nvSpPr>
        <p:spPr>
          <a:xfrm>
            <a:off x="1430879" y="3967116"/>
            <a:ext cx="1906120" cy="830997"/>
          </a:xfrm>
          <a:prstGeom prst="rect">
            <a:avLst/>
          </a:prstGeom>
          <a:noFill/>
        </p:spPr>
        <p:txBody>
          <a:bodyPr wrap="square" rtlCol="0">
            <a:spAutoFit/>
          </a:bodyPr>
          <a:lstStyle/>
          <a:p>
            <a:pPr lvl="0" algn="ctr">
              <a:defRPr/>
            </a:pPr>
            <a:r>
              <a:rPr lang="en-GB" sz="1600" dirty="0">
                <a:latin typeface="Lilita One" panose="020B0604020202020204" charset="0"/>
                <a:ea typeface="Noto Sans" panose="020B0502040504020204" pitchFamily="34"/>
                <a:cs typeface="Noto Sans" panose="020B0502040504020204" pitchFamily="34"/>
              </a:rPr>
              <a:t>Interface Documentation Guidelines</a:t>
            </a:r>
          </a:p>
        </p:txBody>
      </p:sp>
      <p:grpSp>
        <p:nvGrpSpPr>
          <p:cNvPr id="150" name="Google Shape;18889;p76">
            <a:extLst>
              <a:ext uri="{FF2B5EF4-FFF2-40B4-BE49-F238E27FC236}">
                <a16:creationId xmlns:a16="http://schemas.microsoft.com/office/drawing/2014/main" id="{B1C02E97-837A-45DE-82E7-4BD894597D46}"/>
              </a:ext>
            </a:extLst>
          </p:cNvPr>
          <p:cNvGrpSpPr/>
          <p:nvPr/>
        </p:nvGrpSpPr>
        <p:grpSpPr>
          <a:xfrm>
            <a:off x="9207190" y="2718646"/>
            <a:ext cx="797675" cy="762976"/>
            <a:chOff x="874658" y="2914408"/>
            <a:chExt cx="356891" cy="335709"/>
          </a:xfrm>
        </p:grpSpPr>
        <p:sp>
          <p:nvSpPr>
            <p:cNvPr id="151" name="Google Shape;18890;p76">
              <a:extLst>
                <a:ext uri="{FF2B5EF4-FFF2-40B4-BE49-F238E27FC236}">
                  <a16:creationId xmlns:a16="http://schemas.microsoft.com/office/drawing/2014/main" id="{FF687567-E87B-4C41-8195-0BC3A819D6D0}"/>
                </a:ext>
              </a:extLst>
            </p:cNvPr>
            <p:cNvSpPr/>
            <p:nvPr/>
          </p:nvSpPr>
          <p:spPr>
            <a:xfrm>
              <a:off x="909472" y="2994285"/>
              <a:ext cx="287238" cy="177869"/>
            </a:xfrm>
            <a:custGeom>
              <a:avLst/>
              <a:gdLst/>
              <a:ahLst/>
              <a:cxnLst/>
              <a:rect l="l" t="t" r="r" b="b"/>
              <a:pathLst>
                <a:path w="10957" h="6785" extrusionOk="0">
                  <a:moveTo>
                    <a:pt x="0" y="0"/>
                  </a:moveTo>
                  <a:lnTo>
                    <a:pt x="0" y="6785"/>
                  </a:lnTo>
                  <a:lnTo>
                    <a:pt x="10957" y="6785"/>
                  </a:lnTo>
                  <a:lnTo>
                    <a:pt x="10957" y="0"/>
                  </a:lnTo>
                  <a:close/>
                </a:path>
              </a:pathLst>
            </a:custGeom>
            <a:solidFill>
              <a:srgbClr val="6D8192"/>
            </a:solidFill>
            <a:ln>
              <a:noFill/>
            </a:ln>
          </p:spPr>
          <p:txBody>
            <a:bodyPr spcFirstLastPara="1" wrap="square" lIns="121900" tIns="121900" rIns="121900" bIns="121900" anchor="ctr" anchorCtr="0">
              <a:noAutofit/>
            </a:bodyPr>
            <a:lstStyle/>
            <a:p>
              <a:endParaRPr sz="2400" dirty="0"/>
            </a:p>
          </p:txBody>
        </p:sp>
        <p:sp>
          <p:nvSpPr>
            <p:cNvPr id="152" name="Google Shape;18891;p76">
              <a:extLst>
                <a:ext uri="{FF2B5EF4-FFF2-40B4-BE49-F238E27FC236}">
                  <a16:creationId xmlns:a16="http://schemas.microsoft.com/office/drawing/2014/main" id="{EF392D15-AC08-43AD-BB34-D2B2B5EE2071}"/>
                </a:ext>
              </a:extLst>
            </p:cNvPr>
            <p:cNvSpPr/>
            <p:nvPr/>
          </p:nvSpPr>
          <p:spPr>
            <a:xfrm>
              <a:off x="874658" y="2914408"/>
              <a:ext cx="356891" cy="93902"/>
            </a:xfrm>
            <a:custGeom>
              <a:avLst/>
              <a:gdLst/>
              <a:ahLst/>
              <a:cxnLst/>
              <a:rect l="l" t="t" r="r" b="b"/>
              <a:pathLst>
                <a:path w="13614" h="3582" extrusionOk="0">
                  <a:moveTo>
                    <a:pt x="265" y="0"/>
                  </a:moveTo>
                  <a:cubicBezTo>
                    <a:pt x="117" y="0"/>
                    <a:pt x="0" y="125"/>
                    <a:pt x="0" y="276"/>
                  </a:cubicBezTo>
                  <a:lnTo>
                    <a:pt x="0" y="3293"/>
                  </a:lnTo>
                  <a:cubicBezTo>
                    <a:pt x="0" y="3451"/>
                    <a:pt x="130" y="3581"/>
                    <a:pt x="289" y="3581"/>
                  </a:cubicBezTo>
                  <a:lnTo>
                    <a:pt x="13339" y="3581"/>
                  </a:lnTo>
                  <a:cubicBezTo>
                    <a:pt x="13498" y="3581"/>
                    <a:pt x="13613" y="3451"/>
                    <a:pt x="13613" y="3293"/>
                  </a:cubicBezTo>
                  <a:lnTo>
                    <a:pt x="13613" y="276"/>
                  </a:lnTo>
                  <a:cubicBezTo>
                    <a:pt x="13613" y="117"/>
                    <a:pt x="13498" y="1"/>
                    <a:pt x="13339" y="1"/>
                  </a:cubicBezTo>
                  <a:lnTo>
                    <a:pt x="289" y="1"/>
                  </a:lnTo>
                  <a:cubicBezTo>
                    <a:pt x="281" y="1"/>
                    <a:pt x="273" y="0"/>
                    <a:pt x="265" y="0"/>
                  </a:cubicBezTo>
                  <a:close/>
                </a:path>
              </a:pathLst>
            </a:custGeom>
            <a:solidFill>
              <a:srgbClr val="8B9DAC"/>
            </a:solidFill>
            <a:ln>
              <a:noFill/>
            </a:ln>
          </p:spPr>
          <p:txBody>
            <a:bodyPr spcFirstLastPara="1" wrap="square" lIns="121900" tIns="121900" rIns="121900" bIns="121900" anchor="ctr" anchorCtr="0">
              <a:noAutofit/>
            </a:bodyPr>
            <a:lstStyle/>
            <a:p>
              <a:endParaRPr sz="2400" dirty="0"/>
            </a:p>
          </p:txBody>
        </p:sp>
        <p:sp>
          <p:nvSpPr>
            <p:cNvPr id="153" name="Google Shape;18892;p76">
              <a:extLst>
                <a:ext uri="{FF2B5EF4-FFF2-40B4-BE49-F238E27FC236}">
                  <a16:creationId xmlns:a16="http://schemas.microsoft.com/office/drawing/2014/main" id="{A05646AB-4469-48D5-B7E7-0DE7D88F0142}"/>
                </a:ext>
              </a:extLst>
            </p:cNvPr>
            <p:cNvSpPr/>
            <p:nvPr/>
          </p:nvSpPr>
          <p:spPr>
            <a:xfrm>
              <a:off x="1211442" y="2914434"/>
              <a:ext cx="20107" cy="93876"/>
            </a:xfrm>
            <a:custGeom>
              <a:avLst/>
              <a:gdLst/>
              <a:ahLst/>
              <a:cxnLst/>
              <a:rect l="l" t="t" r="r" b="b"/>
              <a:pathLst>
                <a:path w="767" h="3581" extrusionOk="0">
                  <a:moveTo>
                    <a:pt x="1" y="0"/>
                  </a:moveTo>
                  <a:lnTo>
                    <a:pt x="1" y="3580"/>
                  </a:lnTo>
                  <a:lnTo>
                    <a:pt x="492" y="3580"/>
                  </a:lnTo>
                  <a:cubicBezTo>
                    <a:pt x="651" y="3580"/>
                    <a:pt x="766" y="3450"/>
                    <a:pt x="766" y="3292"/>
                  </a:cubicBezTo>
                  <a:lnTo>
                    <a:pt x="766" y="275"/>
                  </a:lnTo>
                  <a:cubicBezTo>
                    <a:pt x="766" y="116"/>
                    <a:pt x="651" y="0"/>
                    <a:pt x="492" y="0"/>
                  </a:cubicBez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54" name="Google Shape;18893;p76">
              <a:extLst>
                <a:ext uri="{FF2B5EF4-FFF2-40B4-BE49-F238E27FC236}">
                  <a16:creationId xmlns:a16="http://schemas.microsoft.com/office/drawing/2014/main" id="{48A348EE-7B8B-4518-B74A-A3614B84EFFC}"/>
                </a:ext>
              </a:extLst>
            </p:cNvPr>
            <p:cNvSpPr/>
            <p:nvPr/>
          </p:nvSpPr>
          <p:spPr>
            <a:xfrm>
              <a:off x="874658" y="2914408"/>
              <a:ext cx="20081" cy="93902"/>
            </a:xfrm>
            <a:custGeom>
              <a:avLst/>
              <a:gdLst/>
              <a:ahLst/>
              <a:cxnLst/>
              <a:rect l="l" t="t" r="r" b="b"/>
              <a:pathLst>
                <a:path w="766" h="3582" extrusionOk="0">
                  <a:moveTo>
                    <a:pt x="265" y="0"/>
                  </a:moveTo>
                  <a:cubicBezTo>
                    <a:pt x="117" y="0"/>
                    <a:pt x="0" y="125"/>
                    <a:pt x="0" y="276"/>
                  </a:cubicBezTo>
                  <a:lnTo>
                    <a:pt x="0" y="3293"/>
                  </a:lnTo>
                  <a:cubicBezTo>
                    <a:pt x="0" y="3451"/>
                    <a:pt x="130" y="3581"/>
                    <a:pt x="289" y="3581"/>
                  </a:cubicBezTo>
                  <a:lnTo>
                    <a:pt x="765" y="3581"/>
                  </a:lnTo>
                  <a:lnTo>
                    <a:pt x="765" y="1"/>
                  </a:lnTo>
                  <a:lnTo>
                    <a:pt x="289" y="1"/>
                  </a:lnTo>
                  <a:cubicBezTo>
                    <a:pt x="281" y="1"/>
                    <a:pt x="273" y="0"/>
                    <a:pt x="265" y="0"/>
                  </a:cubicBez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55" name="Google Shape;18894;p76">
              <a:extLst>
                <a:ext uri="{FF2B5EF4-FFF2-40B4-BE49-F238E27FC236}">
                  <a16:creationId xmlns:a16="http://schemas.microsoft.com/office/drawing/2014/main" id="{26FC18B3-6AC5-4B09-97B9-66F042E06BC0}"/>
                </a:ext>
              </a:extLst>
            </p:cNvPr>
            <p:cNvSpPr/>
            <p:nvPr/>
          </p:nvSpPr>
          <p:spPr>
            <a:xfrm>
              <a:off x="1171333" y="2945079"/>
              <a:ext cx="34080" cy="34079"/>
            </a:xfrm>
            <a:custGeom>
              <a:avLst/>
              <a:gdLst/>
              <a:ahLst/>
              <a:cxnLst/>
              <a:rect l="l" t="t" r="r" b="b"/>
              <a:pathLst>
                <a:path w="1300" h="1300" extrusionOk="0">
                  <a:moveTo>
                    <a:pt x="650" y="1"/>
                  </a:moveTo>
                  <a:cubicBezTo>
                    <a:pt x="290" y="1"/>
                    <a:pt x="1" y="289"/>
                    <a:pt x="1" y="650"/>
                  </a:cubicBezTo>
                  <a:cubicBezTo>
                    <a:pt x="1" y="1011"/>
                    <a:pt x="290" y="1300"/>
                    <a:pt x="650" y="1300"/>
                  </a:cubicBezTo>
                  <a:cubicBezTo>
                    <a:pt x="1011" y="1300"/>
                    <a:pt x="1300" y="1011"/>
                    <a:pt x="1300" y="650"/>
                  </a:cubicBezTo>
                  <a:cubicBezTo>
                    <a:pt x="1300" y="289"/>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72" name="Google Shape;18895;p76">
              <a:extLst>
                <a:ext uri="{FF2B5EF4-FFF2-40B4-BE49-F238E27FC236}">
                  <a16:creationId xmlns:a16="http://schemas.microsoft.com/office/drawing/2014/main" id="{EB927551-007A-41AF-B90B-B0423E2FFBA5}"/>
                </a:ext>
              </a:extLst>
            </p:cNvPr>
            <p:cNvSpPr/>
            <p:nvPr/>
          </p:nvSpPr>
          <p:spPr>
            <a:xfrm>
              <a:off x="1113451" y="2945079"/>
              <a:ext cx="34080" cy="34079"/>
            </a:xfrm>
            <a:custGeom>
              <a:avLst/>
              <a:gdLst/>
              <a:ahLst/>
              <a:cxnLst/>
              <a:rect l="l" t="t" r="r" b="b"/>
              <a:pathLst>
                <a:path w="1300" h="1300" extrusionOk="0">
                  <a:moveTo>
                    <a:pt x="650" y="1"/>
                  </a:moveTo>
                  <a:cubicBezTo>
                    <a:pt x="289" y="1"/>
                    <a:pt x="0" y="289"/>
                    <a:pt x="0" y="650"/>
                  </a:cubicBezTo>
                  <a:cubicBezTo>
                    <a:pt x="0" y="1011"/>
                    <a:pt x="289" y="1300"/>
                    <a:pt x="650" y="1300"/>
                  </a:cubicBezTo>
                  <a:cubicBezTo>
                    <a:pt x="1011" y="1300"/>
                    <a:pt x="1299" y="1011"/>
                    <a:pt x="1299" y="650"/>
                  </a:cubicBezTo>
                  <a:cubicBezTo>
                    <a:pt x="1299" y="289"/>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73" name="Google Shape;18896;p76">
              <a:extLst>
                <a:ext uri="{FF2B5EF4-FFF2-40B4-BE49-F238E27FC236}">
                  <a16:creationId xmlns:a16="http://schemas.microsoft.com/office/drawing/2014/main" id="{65F8EC9A-94FC-45E5-A913-7721EA76094F}"/>
                </a:ext>
              </a:extLst>
            </p:cNvPr>
            <p:cNvSpPr/>
            <p:nvPr/>
          </p:nvSpPr>
          <p:spPr>
            <a:xfrm>
              <a:off x="898488" y="2956824"/>
              <a:ext cx="197582" cy="10617"/>
            </a:xfrm>
            <a:custGeom>
              <a:avLst/>
              <a:gdLst/>
              <a:ahLst/>
              <a:cxnLst/>
              <a:rect l="l" t="t" r="r" b="b"/>
              <a:pathLst>
                <a:path w="7537" h="405" extrusionOk="0">
                  <a:moveTo>
                    <a:pt x="275" y="0"/>
                  </a:moveTo>
                  <a:cubicBezTo>
                    <a:pt x="5" y="0"/>
                    <a:pt x="1" y="405"/>
                    <a:pt x="261" y="405"/>
                  </a:cubicBezTo>
                  <a:cubicBezTo>
                    <a:pt x="266" y="405"/>
                    <a:pt x="270" y="405"/>
                    <a:pt x="275" y="404"/>
                  </a:cubicBezTo>
                  <a:lnTo>
                    <a:pt x="7262" y="404"/>
                  </a:lnTo>
                  <a:cubicBezTo>
                    <a:pt x="7536" y="404"/>
                    <a:pt x="7536" y="0"/>
                    <a:pt x="7262" y="0"/>
                  </a:cubicBezTo>
                  <a:close/>
                </a:path>
              </a:pathLst>
            </a:custGeom>
            <a:solidFill>
              <a:srgbClr val="6D8192"/>
            </a:solidFill>
            <a:ln>
              <a:noFill/>
            </a:ln>
          </p:spPr>
          <p:txBody>
            <a:bodyPr spcFirstLastPara="1" wrap="square" lIns="121900" tIns="121900" rIns="121900" bIns="121900" anchor="ctr" anchorCtr="0">
              <a:noAutofit/>
            </a:bodyPr>
            <a:lstStyle/>
            <a:p>
              <a:endParaRPr sz="2400" dirty="0"/>
            </a:p>
          </p:txBody>
        </p:sp>
        <p:sp>
          <p:nvSpPr>
            <p:cNvPr id="174" name="Google Shape;18897;p76">
              <a:extLst>
                <a:ext uri="{FF2B5EF4-FFF2-40B4-BE49-F238E27FC236}">
                  <a16:creationId xmlns:a16="http://schemas.microsoft.com/office/drawing/2014/main" id="{676E1C90-65A9-4AC5-88A7-CAD94E2EC9DB}"/>
                </a:ext>
              </a:extLst>
            </p:cNvPr>
            <p:cNvSpPr/>
            <p:nvPr/>
          </p:nvSpPr>
          <p:spPr>
            <a:xfrm>
              <a:off x="874658" y="303515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spcFirstLastPara="1" wrap="square" lIns="121900" tIns="121900" rIns="121900" bIns="121900" anchor="ctr" anchorCtr="0">
              <a:noAutofit/>
            </a:bodyPr>
            <a:lstStyle/>
            <a:p>
              <a:endParaRPr sz="2400" dirty="0"/>
            </a:p>
          </p:txBody>
        </p:sp>
        <p:sp>
          <p:nvSpPr>
            <p:cNvPr id="175" name="Google Shape;18898;p76">
              <a:extLst>
                <a:ext uri="{FF2B5EF4-FFF2-40B4-BE49-F238E27FC236}">
                  <a16:creationId xmlns:a16="http://schemas.microsoft.com/office/drawing/2014/main" id="{719154F3-DC00-48B2-BFB5-BC7813DDE15F}"/>
                </a:ext>
              </a:extLst>
            </p:cNvPr>
            <p:cNvSpPr/>
            <p:nvPr/>
          </p:nvSpPr>
          <p:spPr>
            <a:xfrm>
              <a:off x="1211442" y="303515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76" name="Google Shape;18899;p76">
              <a:extLst>
                <a:ext uri="{FF2B5EF4-FFF2-40B4-BE49-F238E27FC236}">
                  <a16:creationId xmlns:a16="http://schemas.microsoft.com/office/drawing/2014/main" id="{62DC1D66-0B62-4E9C-A6EE-433DF158C02B}"/>
                </a:ext>
              </a:extLst>
            </p:cNvPr>
            <p:cNvSpPr/>
            <p:nvPr/>
          </p:nvSpPr>
          <p:spPr>
            <a:xfrm>
              <a:off x="874658" y="303515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77" name="Google Shape;18900;p76">
              <a:extLst>
                <a:ext uri="{FF2B5EF4-FFF2-40B4-BE49-F238E27FC236}">
                  <a16:creationId xmlns:a16="http://schemas.microsoft.com/office/drawing/2014/main" id="{75D4B108-9840-4A51-B684-E9E7DD5F2684}"/>
                </a:ext>
              </a:extLst>
            </p:cNvPr>
            <p:cNvSpPr/>
            <p:nvPr/>
          </p:nvSpPr>
          <p:spPr>
            <a:xfrm>
              <a:off x="1171333" y="3066167"/>
              <a:ext cx="34080" cy="34106"/>
            </a:xfrm>
            <a:custGeom>
              <a:avLst/>
              <a:gdLst/>
              <a:ahLst/>
              <a:cxnLst/>
              <a:rect l="l" t="t" r="r" b="b"/>
              <a:pathLst>
                <a:path w="1300" h="1301" extrusionOk="0">
                  <a:moveTo>
                    <a:pt x="650" y="1"/>
                  </a:moveTo>
                  <a:cubicBezTo>
                    <a:pt x="290" y="1"/>
                    <a:pt x="1" y="290"/>
                    <a:pt x="1" y="651"/>
                  </a:cubicBezTo>
                  <a:cubicBezTo>
                    <a:pt x="1" y="1011"/>
                    <a:pt x="290" y="1300"/>
                    <a:pt x="650" y="1300"/>
                  </a:cubicBezTo>
                  <a:cubicBezTo>
                    <a:pt x="1011" y="1300"/>
                    <a:pt x="1300" y="1011"/>
                    <a:pt x="1300" y="651"/>
                  </a:cubicBezTo>
                  <a:cubicBezTo>
                    <a:pt x="1300" y="290"/>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78" name="Google Shape;18901;p76">
              <a:extLst>
                <a:ext uri="{FF2B5EF4-FFF2-40B4-BE49-F238E27FC236}">
                  <a16:creationId xmlns:a16="http://schemas.microsoft.com/office/drawing/2014/main" id="{DEBA4112-0655-4467-93A2-493BDBADB515}"/>
                </a:ext>
              </a:extLst>
            </p:cNvPr>
            <p:cNvSpPr/>
            <p:nvPr/>
          </p:nvSpPr>
          <p:spPr>
            <a:xfrm>
              <a:off x="1113451" y="3066167"/>
              <a:ext cx="34080" cy="34106"/>
            </a:xfrm>
            <a:custGeom>
              <a:avLst/>
              <a:gdLst/>
              <a:ahLst/>
              <a:cxnLst/>
              <a:rect l="l" t="t" r="r" b="b"/>
              <a:pathLst>
                <a:path w="1300" h="1301" extrusionOk="0">
                  <a:moveTo>
                    <a:pt x="650" y="1"/>
                  </a:moveTo>
                  <a:cubicBezTo>
                    <a:pt x="289" y="1"/>
                    <a:pt x="0" y="290"/>
                    <a:pt x="0" y="651"/>
                  </a:cubicBezTo>
                  <a:cubicBezTo>
                    <a:pt x="0" y="1011"/>
                    <a:pt x="289" y="1300"/>
                    <a:pt x="650" y="1300"/>
                  </a:cubicBezTo>
                  <a:cubicBezTo>
                    <a:pt x="1011" y="1300"/>
                    <a:pt x="1299" y="1011"/>
                    <a:pt x="1299" y="651"/>
                  </a:cubicBezTo>
                  <a:cubicBezTo>
                    <a:pt x="1299" y="290"/>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79" name="Google Shape;18902;p76">
              <a:extLst>
                <a:ext uri="{FF2B5EF4-FFF2-40B4-BE49-F238E27FC236}">
                  <a16:creationId xmlns:a16="http://schemas.microsoft.com/office/drawing/2014/main" id="{68BF019F-C553-448F-8CE5-CB3F9A72A20F}"/>
                </a:ext>
              </a:extLst>
            </p:cNvPr>
            <p:cNvSpPr/>
            <p:nvPr/>
          </p:nvSpPr>
          <p:spPr>
            <a:xfrm>
              <a:off x="898488" y="3077544"/>
              <a:ext cx="197582" cy="10984"/>
            </a:xfrm>
            <a:custGeom>
              <a:avLst/>
              <a:gdLst/>
              <a:ahLst/>
              <a:cxnLst/>
              <a:rect l="l" t="t" r="r" b="b"/>
              <a:pathLst>
                <a:path w="7537" h="419" extrusionOk="0">
                  <a:moveTo>
                    <a:pt x="275" y="0"/>
                  </a:moveTo>
                  <a:cubicBezTo>
                    <a:pt x="1" y="0"/>
                    <a:pt x="1" y="419"/>
                    <a:pt x="275" y="419"/>
                  </a:cubicBezTo>
                  <a:lnTo>
                    <a:pt x="7262" y="419"/>
                  </a:lnTo>
                  <a:cubicBezTo>
                    <a:pt x="7536" y="419"/>
                    <a:pt x="7536" y="0"/>
                    <a:pt x="7262" y="0"/>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80" name="Google Shape;18903;p76">
              <a:extLst>
                <a:ext uri="{FF2B5EF4-FFF2-40B4-BE49-F238E27FC236}">
                  <a16:creationId xmlns:a16="http://schemas.microsoft.com/office/drawing/2014/main" id="{0806D229-7AA4-4B32-9A22-9BD0BDA9603C}"/>
                </a:ext>
              </a:extLst>
            </p:cNvPr>
            <p:cNvSpPr/>
            <p:nvPr/>
          </p:nvSpPr>
          <p:spPr>
            <a:xfrm>
              <a:off x="874658" y="3155874"/>
              <a:ext cx="356891" cy="94243"/>
            </a:xfrm>
            <a:custGeom>
              <a:avLst/>
              <a:gdLst/>
              <a:ahLst/>
              <a:cxnLst/>
              <a:rect l="l" t="t" r="r" b="b"/>
              <a:pathLst>
                <a:path w="13614" h="3595" extrusionOk="0">
                  <a:moveTo>
                    <a:pt x="289" y="0"/>
                  </a:moveTo>
                  <a:cubicBezTo>
                    <a:pt x="130" y="0"/>
                    <a:pt x="0" y="130"/>
                    <a:pt x="0" y="289"/>
                  </a:cubicBezTo>
                  <a:lnTo>
                    <a:pt x="0" y="3306"/>
                  </a:lnTo>
                  <a:cubicBezTo>
                    <a:pt x="0" y="3465"/>
                    <a:pt x="130" y="3595"/>
                    <a:pt x="289" y="3595"/>
                  </a:cubicBezTo>
                  <a:lnTo>
                    <a:pt x="13339" y="3595"/>
                  </a:lnTo>
                  <a:cubicBezTo>
                    <a:pt x="13498" y="3595"/>
                    <a:pt x="13613" y="3465"/>
                    <a:pt x="13613" y="3306"/>
                  </a:cubicBezTo>
                  <a:lnTo>
                    <a:pt x="13613" y="289"/>
                  </a:lnTo>
                  <a:cubicBezTo>
                    <a:pt x="13613" y="130"/>
                    <a:pt x="13498" y="0"/>
                    <a:pt x="13339" y="0"/>
                  </a:cubicBezTo>
                  <a:close/>
                </a:path>
              </a:pathLst>
            </a:custGeom>
            <a:solidFill>
              <a:srgbClr val="8B9DAC"/>
            </a:solidFill>
            <a:ln>
              <a:noFill/>
            </a:ln>
          </p:spPr>
          <p:txBody>
            <a:bodyPr spcFirstLastPara="1" wrap="square" lIns="121900" tIns="121900" rIns="121900" bIns="121900" anchor="ctr" anchorCtr="0">
              <a:noAutofit/>
            </a:bodyPr>
            <a:lstStyle/>
            <a:p>
              <a:endParaRPr sz="2400" dirty="0"/>
            </a:p>
          </p:txBody>
        </p:sp>
        <p:sp>
          <p:nvSpPr>
            <p:cNvPr id="181" name="Google Shape;18904;p76">
              <a:extLst>
                <a:ext uri="{FF2B5EF4-FFF2-40B4-BE49-F238E27FC236}">
                  <a16:creationId xmlns:a16="http://schemas.microsoft.com/office/drawing/2014/main" id="{2BCA1DA6-9771-4D59-8509-CEA27329E9DF}"/>
                </a:ext>
              </a:extLst>
            </p:cNvPr>
            <p:cNvSpPr/>
            <p:nvPr/>
          </p:nvSpPr>
          <p:spPr>
            <a:xfrm>
              <a:off x="1211442" y="3155874"/>
              <a:ext cx="20107" cy="94243"/>
            </a:xfrm>
            <a:custGeom>
              <a:avLst/>
              <a:gdLst/>
              <a:ahLst/>
              <a:cxnLst/>
              <a:rect l="l" t="t" r="r" b="b"/>
              <a:pathLst>
                <a:path w="767" h="3595" extrusionOk="0">
                  <a:moveTo>
                    <a:pt x="1" y="0"/>
                  </a:moveTo>
                  <a:lnTo>
                    <a:pt x="1" y="3595"/>
                  </a:lnTo>
                  <a:lnTo>
                    <a:pt x="492" y="3595"/>
                  </a:lnTo>
                  <a:cubicBezTo>
                    <a:pt x="651" y="3595"/>
                    <a:pt x="766" y="3465"/>
                    <a:pt x="766" y="3306"/>
                  </a:cubicBezTo>
                  <a:lnTo>
                    <a:pt x="766" y="289"/>
                  </a:lnTo>
                  <a:cubicBezTo>
                    <a:pt x="766" y="130"/>
                    <a:pt x="651" y="0"/>
                    <a:pt x="492" y="0"/>
                  </a:cubicBez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82" name="Google Shape;18905;p76">
              <a:extLst>
                <a:ext uri="{FF2B5EF4-FFF2-40B4-BE49-F238E27FC236}">
                  <a16:creationId xmlns:a16="http://schemas.microsoft.com/office/drawing/2014/main" id="{0D945AF1-C5C5-416E-B0A0-0B1B3E010602}"/>
                </a:ext>
              </a:extLst>
            </p:cNvPr>
            <p:cNvSpPr/>
            <p:nvPr/>
          </p:nvSpPr>
          <p:spPr>
            <a:xfrm>
              <a:off x="874658" y="3155874"/>
              <a:ext cx="20081" cy="94243"/>
            </a:xfrm>
            <a:custGeom>
              <a:avLst/>
              <a:gdLst/>
              <a:ahLst/>
              <a:cxnLst/>
              <a:rect l="l" t="t" r="r" b="b"/>
              <a:pathLst>
                <a:path w="766" h="3595" extrusionOk="0">
                  <a:moveTo>
                    <a:pt x="289" y="0"/>
                  </a:moveTo>
                  <a:cubicBezTo>
                    <a:pt x="130" y="0"/>
                    <a:pt x="0" y="130"/>
                    <a:pt x="0" y="289"/>
                  </a:cubicBezTo>
                  <a:lnTo>
                    <a:pt x="0" y="3306"/>
                  </a:lnTo>
                  <a:cubicBezTo>
                    <a:pt x="0" y="3465"/>
                    <a:pt x="130" y="3595"/>
                    <a:pt x="289" y="3595"/>
                  </a:cubicBezTo>
                  <a:lnTo>
                    <a:pt x="765" y="3595"/>
                  </a:lnTo>
                  <a:lnTo>
                    <a:pt x="765" y="0"/>
                  </a:lnTo>
                  <a:close/>
                </a:path>
              </a:pathLst>
            </a:custGeom>
            <a:solidFill>
              <a:srgbClr val="D6DFE5"/>
            </a:solidFill>
            <a:ln>
              <a:noFill/>
            </a:ln>
          </p:spPr>
          <p:txBody>
            <a:bodyPr spcFirstLastPara="1" wrap="square" lIns="121900" tIns="121900" rIns="121900" bIns="121900" anchor="ctr" anchorCtr="0">
              <a:noAutofit/>
            </a:bodyPr>
            <a:lstStyle/>
            <a:p>
              <a:endParaRPr sz="2400" dirty="0"/>
            </a:p>
          </p:txBody>
        </p:sp>
        <p:sp>
          <p:nvSpPr>
            <p:cNvPr id="183" name="Google Shape;18906;p76">
              <a:extLst>
                <a:ext uri="{FF2B5EF4-FFF2-40B4-BE49-F238E27FC236}">
                  <a16:creationId xmlns:a16="http://schemas.microsoft.com/office/drawing/2014/main" id="{C98B1C90-F290-4A0E-A52D-FD9B82CBB1E7}"/>
                </a:ext>
              </a:extLst>
            </p:cNvPr>
            <p:cNvSpPr/>
            <p:nvPr/>
          </p:nvSpPr>
          <p:spPr>
            <a:xfrm>
              <a:off x="1171333" y="3186887"/>
              <a:ext cx="34080" cy="34106"/>
            </a:xfrm>
            <a:custGeom>
              <a:avLst/>
              <a:gdLst/>
              <a:ahLst/>
              <a:cxnLst/>
              <a:rect l="l" t="t" r="r" b="b"/>
              <a:pathLst>
                <a:path w="1300" h="1301" extrusionOk="0">
                  <a:moveTo>
                    <a:pt x="650" y="1"/>
                  </a:moveTo>
                  <a:cubicBezTo>
                    <a:pt x="290" y="1"/>
                    <a:pt x="1" y="290"/>
                    <a:pt x="1" y="650"/>
                  </a:cubicBezTo>
                  <a:cubicBezTo>
                    <a:pt x="1" y="1011"/>
                    <a:pt x="290" y="1300"/>
                    <a:pt x="650" y="1300"/>
                  </a:cubicBezTo>
                  <a:cubicBezTo>
                    <a:pt x="1011" y="1300"/>
                    <a:pt x="1300" y="1011"/>
                    <a:pt x="1300" y="650"/>
                  </a:cubicBezTo>
                  <a:cubicBezTo>
                    <a:pt x="1300" y="290"/>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84" name="Google Shape;18907;p76">
              <a:extLst>
                <a:ext uri="{FF2B5EF4-FFF2-40B4-BE49-F238E27FC236}">
                  <a16:creationId xmlns:a16="http://schemas.microsoft.com/office/drawing/2014/main" id="{6DB5CAA9-8380-4EAE-AC2F-03B3530D17AF}"/>
                </a:ext>
              </a:extLst>
            </p:cNvPr>
            <p:cNvSpPr/>
            <p:nvPr/>
          </p:nvSpPr>
          <p:spPr>
            <a:xfrm>
              <a:off x="1113451" y="3186887"/>
              <a:ext cx="34080" cy="34106"/>
            </a:xfrm>
            <a:custGeom>
              <a:avLst/>
              <a:gdLst/>
              <a:ahLst/>
              <a:cxnLst/>
              <a:rect l="l" t="t" r="r" b="b"/>
              <a:pathLst>
                <a:path w="1300" h="1301" extrusionOk="0">
                  <a:moveTo>
                    <a:pt x="650" y="1"/>
                  </a:moveTo>
                  <a:cubicBezTo>
                    <a:pt x="289" y="1"/>
                    <a:pt x="0" y="290"/>
                    <a:pt x="0" y="650"/>
                  </a:cubicBezTo>
                  <a:cubicBezTo>
                    <a:pt x="0" y="1011"/>
                    <a:pt x="289" y="1300"/>
                    <a:pt x="650" y="1300"/>
                  </a:cubicBezTo>
                  <a:cubicBezTo>
                    <a:pt x="1011" y="1300"/>
                    <a:pt x="1299" y="1011"/>
                    <a:pt x="1299" y="650"/>
                  </a:cubicBezTo>
                  <a:cubicBezTo>
                    <a:pt x="1299" y="290"/>
                    <a:pt x="1011" y="1"/>
                    <a:pt x="650"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sp>
          <p:nvSpPr>
            <p:cNvPr id="185" name="Google Shape;18908;p76">
              <a:extLst>
                <a:ext uri="{FF2B5EF4-FFF2-40B4-BE49-F238E27FC236}">
                  <a16:creationId xmlns:a16="http://schemas.microsoft.com/office/drawing/2014/main" id="{C0B4D1CF-E44C-4231-94E4-727F830DCEEB}"/>
                </a:ext>
              </a:extLst>
            </p:cNvPr>
            <p:cNvSpPr/>
            <p:nvPr/>
          </p:nvSpPr>
          <p:spPr>
            <a:xfrm>
              <a:off x="898488" y="3198631"/>
              <a:ext cx="197582" cy="10617"/>
            </a:xfrm>
            <a:custGeom>
              <a:avLst/>
              <a:gdLst/>
              <a:ahLst/>
              <a:cxnLst/>
              <a:rect l="l" t="t" r="r" b="b"/>
              <a:pathLst>
                <a:path w="7537" h="405" extrusionOk="0">
                  <a:moveTo>
                    <a:pt x="275" y="0"/>
                  </a:moveTo>
                  <a:cubicBezTo>
                    <a:pt x="1" y="0"/>
                    <a:pt x="1" y="405"/>
                    <a:pt x="275" y="405"/>
                  </a:cubicBezTo>
                  <a:lnTo>
                    <a:pt x="7262" y="405"/>
                  </a:lnTo>
                  <a:cubicBezTo>
                    <a:pt x="7536" y="405"/>
                    <a:pt x="7536" y="0"/>
                    <a:pt x="7262" y="0"/>
                  </a:cubicBezTo>
                  <a:close/>
                </a:path>
              </a:pathLst>
            </a:custGeom>
            <a:solidFill>
              <a:srgbClr val="6D8192"/>
            </a:solidFill>
            <a:ln>
              <a:noFill/>
            </a:ln>
          </p:spPr>
          <p:txBody>
            <a:bodyPr spcFirstLastPara="1" wrap="square" lIns="121900" tIns="121900" rIns="121900" bIns="121900" anchor="ctr" anchorCtr="0">
              <a:noAutofit/>
            </a:bodyPr>
            <a:lstStyle/>
            <a:p>
              <a:endParaRPr sz="2400" dirty="0"/>
            </a:p>
          </p:txBody>
        </p:sp>
        <p:sp>
          <p:nvSpPr>
            <p:cNvPr id="186" name="Google Shape;18909;p76">
              <a:extLst>
                <a:ext uri="{FF2B5EF4-FFF2-40B4-BE49-F238E27FC236}">
                  <a16:creationId xmlns:a16="http://schemas.microsoft.com/office/drawing/2014/main" id="{40ABB6CB-1252-4C71-AA3E-268D24B68B9F}"/>
                </a:ext>
              </a:extLst>
            </p:cNvPr>
            <p:cNvSpPr/>
            <p:nvPr/>
          </p:nvSpPr>
          <p:spPr>
            <a:xfrm>
              <a:off x="898488" y="3094924"/>
              <a:ext cx="30305" cy="10643"/>
            </a:xfrm>
            <a:custGeom>
              <a:avLst/>
              <a:gdLst/>
              <a:ahLst/>
              <a:cxnLst/>
              <a:rect l="l" t="t" r="r" b="b"/>
              <a:pathLst>
                <a:path w="1156" h="406" extrusionOk="0">
                  <a:moveTo>
                    <a:pt x="261" y="1"/>
                  </a:moveTo>
                  <a:cubicBezTo>
                    <a:pt x="1" y="1"/>
                    <a:pt x="5" y="405"/>
                    <a:pt x="275" y="405"/>
                  </a:cubicBezTo>
                  <a:lnTo>
                    <a:pt x="881" y="405"/>
                  </a:lnTo>
                  <a:cubicBezTo>
                    <a:pt x="1156" y="405"/>
                    <a:pt x="1156" y="1"/>
                    <a:pt x="881" y="1"/>
                  </a:cubicBezTo>
                  <a:lnTo>
                    <a:pt x="275" y="1"/>
                  </a:lnTo>
                  <a:cubicBezTo>
                    <a:pt x="270" y="1"/>
                    <a:pt x="266" y="1"/>
                    <a:pt x="261" y="1"/>
                  </a:cubicBezTo>
                  <a:close/>
                </a:path>
              </a:pathLst>
            </a:custGeom>
            <a:solidFill>
              <a:srgbClr val="D7DFE5"/>
            </a:solidFill>
            <a:ln>
              <a:noFill/>
            </a:ln>
          </p:spPr>
          <p:txBody>
            <a:bodyPr spcFirstLastPara="1" wrap="square" lIns="121900" tIns="121900" rIns="121900" bIns="121900" anchor="ctr" anchorCtr="0">
              <a:noAutofit/>
            </a:bodyPr>
            <a:lstStyle/>
            <a:p>
              <a:endParaRPr sz="2400" dirty="0"/>
            </a:p>
          </p:txBody>
        </p:sp>
      </p:grpSp>
      <p:sp>
        <p:nvSpPr>
          <p:cNvPr id="251" name="Circle: Hollow 27">
            <a:extLst>
              <a:ext uri="{FF2B5EF4-FFF2-40B4-BE49-F238E27FC236}">
                <a16:creationId xmlns:a16="http://schemas.microsoft.com/office/drawing/2014/main" id="{E3703234-C9D6-46B6-8234-545D8924A966}"/>
              </a:ext>
            </a:extLst>
          </p:cNvPr>
          <p:cNvSpPr/>
          <p:nvPr/>
        </p:nvSpPr>
        <p:spPr>
          <a:xfrm>
            <a:off x="3705882" y="2223245"/>
            <a:ext cx="1714600" cy="1714600"/>
          </a:xfrm>
          <a:prstGeom prst="donut">
            <a:avLst>
              <a:gd name="adj" fmla="val 127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2" name="Rectangle 32">
            <a:extLst>
              <a:ext uri="{FF2B5EF4-FFF2-40B4-BE49-F238E27FC236}">
                <a16:creationId xmlns:a16="http://schemas.microsoft.com/office/drawing/2014/main" id="{0D0A8A13-D898-49C2-8222-FB4525B523AD}"/>
              </a:ext>
            </a:extLst>
          </p:cNvPr>
          <p:cNvSpPr/>
          <p:nvPr/>
        </p:nvSpPr>
        <p:spPr>
          <a:xfrm>
            <a:off x="3471509" y="3720148"/>
            <a:ext cx="2223449" cy="2176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3" name="TextBox 54">
            <a:extLst>
              <a:ext uri="{FF2B5EF4-FFF2-40B4-BE49-F238E27FC236}">
                <a16:creationId xmlns:a16="http://schemas.microsoft.com/office/drawing/2014/main" id="{798CB782-66F3-4447-9074-CD0038C94C06}"/>
              </a:ext>
            </a:extLst>
          </p:cNvPr>
          <p:cNvSpPr txBox="1"/>
          <p:nvPr/>
        </p:nvSpPr>
        <p:spPr>
          <a:xfrm>
            <a:off x="3619229" y="3967116"/>
            <a:ext cx="1906120" cy="584775"/>
          </a:xfrm>
          <a:prstGeom prst="rect">
            <a:avLst/>
          </a:prstGeom>
          <a:noFill/>
        </p:spPr>
        <p:txBody>
          <a:bodyPr wrap="square" rtlCol="0">
            <a:spAutoFit/>
          </a:bodyPr>
          <a:lstStyle/>
          <a:p>
            <a:pPr lvl="0" algn="ctr">
              <a:defRPr/>
            </a:pPr>
            <a:r>
              <a:rPr lang="en-GB" sz="1600" dirty="0">
                <a:latin typeface="Lilita One" panose="020B0604020202020204" charset="0"/>
                <a:ea typeface="Noto Sans" panose="020B0502040504020204" pitchFamily="34"/>
                <a:cs typeface="Noto Sans" panose="020B0502040504020204" pitchFamily="34"/>
              </a:rPr>
              <a:t>Gestione dei Dati</a:t>
            </a:r>
          </a:p>
          <a:p>
            <a:pPr lvl="0" algn="ctr">
              <a:defRPr/>
            </a:pPr>
            <a:r>
              <a:rPr lang="en-GB" sz="1600" dirty="0">
                <a:latin typeface="Lilita One" panose="020B0604020202020204" charset="0"/>
                <a:ea typeface="Noto Sans" panose="020B0502040504020204" pitchFamily="34"/>
                <a:cs typeface="Noto Sans" panose="020B0502040504020204" pitchFamily="34"/>
              </a:rPr>
              <a:t>Persistenti</a:t>
            </a:r>
          </a:p>
        </p:txBody>
      </p:sp>
      <p:sp>
        <p:nvSpPr>
          <p:cNvPr id="85" name="TextBox 54">
            <a:extLst>
              <a:ext uri="{FF2B5EF4-FFF2-40B4-BE49-F238E27FC236}">
                <a16:creationId xmlns:a16="http://schemas.microsoft.com/office/drawing/2014/main" id="{D57BB472-493E-40F8-BB99-F30F9CDDF7DB}"/>
              </a:ext>
            </a:extLst>
          </p:cNvPr>
          <p:cNvSpPr txBox="1"/>
          <p:nvPr/>
        </p:nvSpPr>
        <p:spPr>
          <a:xfrm>
            <a:off x="6087402" y="3956996"/>
            <a:ext cx="2139953" cy="584775"/>
          </a:xfrm>
          <a:prstGeom prst="rect">
            <a:avLst/>
          </a:prstGeom>
          <a:noFill/>
        </p:spPr>
        <p:txBody>
          <a:bodyPr wrap="square" rtlCol="0">
            <a:spAutoFit/>
          </a:bodyPr>
          <a:lstStyle/>
          <a:p>
            <a:pPr lvl="0" algn="ctr">
              <a:defRPr/>
            </a:pPr>
            <a:r>
              <a:rPr lang="en-GB" sz="1600" dirty="0">
                <a:latin typeface="Lilita One" panose="020B0604020202020204" charset="0"/>
                <a:ea typeface="Noto Sans" panose="020B0502040504020204" pitchFamily="34"/>
                <a:cs typeface="Noto Sans" panose="020B0502040504020204" pitchFamily="34"/>
              </a:rPr>
              <a:t>Class Interfaces</a:t>
            </a:r>
          </a:p>
          <a:p>
            <a:pPr lvl="0" algn="ctr">
              <a:defRPr/>
            </a:pPr>
            <a:r>
              <a:rPr lang="en-GB" sz="1600" dirty="0">
                <a:latin typeface="Lilita One" panose="020B0604020202020204" charset="0"/>
                <a:ea typeface="Noto Sans" panose="020B0502040504020204" pitchFamily="34"/>
                <a:cs typeface="Noto Sans" panose="020B0502040504020204" pitchFamily="34"/>
              </a:rPr>
              <a:t>(OCL e JavaDoc)</a:t>
            </a:r>
          </a:p>
        </p:txBody>
      </p:sp>
      <p:sp>
        <p:nvSpPr>
          <p:cNvPr id="86" name="Circle: Hollow 1">
            <a:extLst>
              <a:ext uri="{FF2B5EF4-FFF2-40B4-BE49-F238E27FC236}">
                <a16:creationId xmlns:a16="http://schemas.microsoft.com/office/drawing/2014/main" id="{269AB3FC-680E-438E-ABBB-2E610D5BD628}"/>
              </a:ext>
            </a:extLst>
          </p:cNvPr>
          <p:cNvSpPr/>
          <p:nvPr/>
        </p:nvSpPr>
        <p:spPr>
          <a:xfrm>
            <a:off x="8757352" y="2223245"/>
            <a:ext cx="1714600" cy="1714600"/>
          </a:xfrm>
          <a:prstGeom prst="donut">
            <a:avLst>
              <a:gd name="adj" fmla="val 12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89" name="TextBox 54">
            <a:extLst>
              <a:ext uri="{FF2B5EF4-FFF2-40B4-BE49-F238E27FC236}">
                <a16:creationId xmlns:a16="http://schemas.microsoft.com/office/drawing/2014/main" id="{8AB54065-D799-47A3-B783-67E2DACCE851}"/>
              </a:ext>
            </a:extLst>
          </p:cNvPr>
          <p:cNvSpPr txBox="1"/>
          <p:nvPr/>
        </p:nvSpPr>
        <p:spPr>
          <a:xfrm>
            <a:off x="8552265" y="3967115"/>
            <a:ext cx="2139953" cy="338554"/>
          </a:xfrm>
          <a:prstGeom prst="rect">
            <a:avLst/>
          </a:prstGeom>
          <a:noFill/>
        </p:spPr>
        <p:txBody>
          <a:bodyPr wrap="square" rtlCol="0">
            <a:spAutoFit/>
          </a:bodyPr>
          <a:lstStyle/>
          <a:p>
            <a:pPr lvl="0" algn="ctr">
              <a:defRPr/>
            </a:pPr>
            <a:r>
              <a:rPr lang="en-GB" sz="1600" dirty="0">
                <a:latin typeface="Lilita One" panose="020B0604020202020204" charset="0"/>
                <a:ea typeface="Noto Sans" panose="020B0502040504020204" pitchFamily="34"/>
                <a:cs typeface="Noto Sans" panose="020B0502040504020204" pitchFamily="34"/>
              </a:rPr>
              <a:t>Class Diagram</a:t>
            </a:r>
          </a:p>
        </p:txBody>
      </p:sp>
      <p:grpSp>
        <p:nvGrpSpPr>
          <p:cNvPr id="39" name="Google Shape;19132;p76">
            <a:extLst>
              <a:ext uri="{FF2B5EF4-FFF2-40B4-BE49-F238E27FC236}">
                <a16:creationId xmlns:a16="http://schemas.microsoft.com/office/drawing/2014/main" id="{E9609D10-BE56-491B-8BAC-15582FFDE645}"/>
              </a:ext>
            </a:extLst>
          </p:cNvPr>
          <p:cNvGrpSpPr/>
          <p:nvPr/>
        </p:nvGrpSpPr>
        <p:grpSpPr>
          <a:xfrm>
            <a:off x="4042245" y="2534036"/>
            <a:ext cx="1041873" cy="1110748"/>
            <a:chOff x="4236601" y="1512666"/>
            <a:chExt cx="312981" cy="352697"/>
          </a:xfrm>
        </p:grpSpPr>
        <p:sp>
          <p:nvSpPr>
            <p:cNvPr id="40" name="Google Shape;19133;p76">
              <a:extLst>
                <a:ext uri="{FF2B5EF4-FFF2-40B4-BE49-F238E27FC236}">
                  <a16:creationId xmlns:a16="http://schemas.microsoft.com/office/drawing/2014/main" id="{857E76B5-9B3D-46EA-AC50-E06541E53668}"/>
                </a:ext>
              </a:extLst>
            </p:cNvPr>
            <p:cNvSpPr/>
            <p:nvPr/>
          </p:nvSpPr>
          <p:spPr>
            <a:xfrm>
              <a:off x="4236601" y="1512666"/>
              <a:ext cx="312981" cy="352697"/>
            </a:xfrm>
            <a:custGeom>
              <a:avLst/>
              <a:gdLst/>
              <a:ahLst/>
              <a:cxnLst/>
              <a:rect l="l" t="t" r="r" b="b"/>
              <a:pathLst>
                <a:path w="11939" h="13454" extrusionOk="0">
                  <a:moveTo>
                    <a:pt x="5969" y="0"/>
                  </a:moveTo>
                  <a:cubicBezTo>
                    <a:pt x="5933" y="0"/>
                    <a:pt x="5897" y="11"/>
                    <a:pt x="5861" y="33"/>
                  </a:cubicBezTo>
                  <a:cubicBezTo>
                    <a:pt x="5832" y="47"/>
                    <a:pt x="2743" y="1895"/>
                    <a:pt x="404" y="1895"/>
                  </a:cubicBezTo>
                  <a:cubicBezTo>
                    <a:pt x="303" y="1895"/>
                    <a:pt x="217" y="1967"/>
                    <a:pt x="202" y="2068"/>
                  </a:cubicBezTo>
                  <a:cubicBezTo>
                    <a:pt x="0" y="3656"/>
                    <a:pt x="58" y="5273"/>
                    <a:pt x="390" y="6846"/>
                  </a:cubicBezTo>
                  <a:cubicBezTo>
                    <a:pt x="650" y="8218"/>
                    <a:pt x="1198" y="9517"/>
                    <a:pt x="2007" y="10657"/>
                  </a:cubicBezTo>
                  <a:cubicBezTo>
                    <a:pt x="2988" y="11971"/>
                    <a:pt x="4345" y="12952"/>
                    <a:pt x="5919" y="13443"/>
                  </a:cubicBezTo>
                  <a:cubicBezTo>
                    <a:pt x="5933" y="13450"/>
                    <a:pt x="5951" y="13454"/>
                    <a:pt x="5971" y="13454"/>
                  </a:cubicBezTo>
                  <a:cubicBezTo>
                    <a:pt x="5991" y="13454"/>
                    <a:pt x="6012" y="13450"/>
                    <a:pt x="6034" y="13443"/>
                  </a:cubicBezTo>
                  <a:cubicBezTo>
                    <a:pt x="7608" y="12952"/>
                    <a:pt x="8964" y="11971"/>
                    <a:pt x="9946" y="10657"/>
                  </a:cubicBezTo>
                  <a:cubicBezTo>
                    <a:pt x="10754" y="9517"/>
                    <a:pt x="11303" y="8218"/>
                    <a:pt x="11563" y="6846"/>
                  </a:cubicBezTo>
                  <a:cubicBezTo>
                    <a:pt x="11880" y="5273"/>
                    <a:pt x="11938" y="3656"/>
                    <a:pt x="11736" y="2068"/>
                  </a:cubicBezTo>
                  <a:cubicBezTo>
                    <a:pt x="11722" y="1967"/>
                    <a:pt x="11635" y="1895"/>
                    <a:pt x="11534" y="1895"/>
                  </a:cubicBezTo>
                  <a:cubicBezTo>
                    <a:pt x="9195" y="1895"/>
                    <a:pt x="6106" y="47"/>
                    <a:pt x="6077" y="33"/>
                  </a:cubicBezTo>
                  <a:cubicBezTo>
                    <a:pt x="6041" y="11"/>
                    <a:pt x="6005" y="0"/>
                    <a:pt x="5969"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134;p76">
              <a:extLst>
                <a:ext uri="{FF2B5EF4-FFF2-40B4-BE49-F238E27FC236}">
                  <a16:creationId xmlns:a16="http://schemas.microsoft.com/office/drawing/2014/main" id="{AAABC5D2-95D7-41B1-A5F2-6922C9F5002A}"/>
                </a:ext>
              </a:extLst>
            </p:cNvPr>
            <p:cNvSpPr/>
            <p:nvPr/>
          </p:nvSpPr>
          <p:spPr>
            <a:xfrm>
              <a:off x="4383798" y="1561557"/>
              <a:ext cx="165784" cy="303806"/>
            </a:xfrm>
            <a:custGeom>
              <a:avLst/>
              <a:gdLst/>
              <a:ahLst/>
              <a:cxnLst/>
              <a:rect l="l" t="t" r="r" b="b"/>
              <a:pathLst>
                <a:path w="6324" h="11589" extrusionOk="0">
                  <a:moveTo>
                    <a:pt x="5385" y="1"/>
                  </a:moveTo>
                  <a:cubicBezTo>
                    <a:pt x="5573" y="1618"/>
                    <a:pt x="5500" y="3249"/>
                    <a:pt x="5183" y="4837"/>
                  </a:cubicBezTo>
                  <a:cubicBezTo>
                    <a:pt x="4909" y="6251"/>
                    <a:pt x="4331" y="7608"/>
                    <a:pt x="3494" y="8792"/>
                  </a:cubicBezTo>
                  <a:cubicBezTo>
                    <a:pt x="2599" y="10005"/>
                    <a:pt x="1401" y="10929"/>
                    <a:pt x="0" y="11477"/>
                  </a:cubicBezTo>
                  <a:cubicBezTo>
                    <a:pt x="87" y="11520"/>
                    <a:pt x="188" y="11549"/>
                    <a:pt x="289" y="11578"/>
                  </a:cubicBezTo>
                  <a:cubicBezTo>
                    <a:pt x="311" y="11585"/>
                    <a:pt x="332" y="11589"/>
                    <a:pt x="354" y="11589"/>
                  </a:cubicBezTo>
                  <a:cubicBezTo>
                    <a:pt x="376" y="11589"/>
                    <a:pt x="397" y="11585"/>
                    <a:pt x="419" y="11578"/>
                  </a:cubicBezTo>
                  <a:cubicBezTo>
                    <a:pt x="1978" y="11087"/>
                    <a:pt x="3349" y="10106"/>
                    <a:pt x="4317" y="8792"/>
                  </a:cubicBezTo>
                  <a:cubicBezTo>
                    <a:pt x="5125" y="7652"/>
                    <a:pt x="5674" y="6353"/>
                    <a:pt x="5948" y="4981"/>
                  </a:cubicBezTo>
                  <a:cubicBezTo>
                    <a:pt x="6265" y="3408"/>
                    <a:pt x="6323" y="1791"/>
                    <a:pt x="6121" y="203"/>
                  </a:cubicBezTo>
                  <a:cubicBezTo>
                    <a:pt x="6107" y="102"/>
                    <a:pt x="6020" y="30"/>
                    <a:pt x="5919" y="30"/>
                  </a:cubicBezTo>
                  <a:cubicBezTo>
                    <a:pt x="5746" y="30"/>
                    <a:pt x="5558" y="15"/>
                    <a:pt x="5385"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135;p76">
              <a:extLst>
                <a:ext uri="{FF2B5EF4-FFF2-40B4-BE49-F238E27FC236}">
                  <a16:creationId xmlns:a16="http://schemas.microsoft.com/office/drawing/2014/main" id="{463B1D7E-7739-402D-8932-19E402E0FBEC}"/>
                </a:ext>
              </a:extLst>
            </p:cNvPr>
            <p:cNvSpPr/>
            <p:nvPr/>
          </p:nvSpPr>
          <p:spPr>
            <a:xfrm>
              <a:off x="4267246" y="1546325"/>
              <a:ext cx="251664" cy="283856"/>
            </a:xfrm>
            <a:custGeom>
              <a:avLst/>
              <a:gdLst/>
              <a:ahLst/>
              <a:cxnLst/>
              <a:rect l="l" t="t" r="r" b="b"/>
              <a:pathLst>
                <a:path w="9600" h="10828" extrusionOk="0">
                  <a:moveTo>
                    <a:pt x="4798" y="1"/>
                  </a:moveTo>
                  <a:cubicBezTo>
                    <a:pt x="4764" y="1"/>
                    <a:pt x="4728" y="12"/>
                    <a:pt x="4692" y="33"/>
                  </a:cubicBezTo>
                  <a:cubicBezTo>
                    <a:pt x="4677" y="48"/>
                    <a:pt x="2209" y="1520"/>
                    <a:pt x="347" y="1520"/>
                  </a:cubicBezTo>
                  <a:cubicBezTo>
                    <a:pt x="260" y="1520"/>
                    <a:pt x="174" y="1592"/>
                    <a:pt x="159" y="1679"/>
                  </a:cubicBezTo>
                  <a:cubicBezTo>
                    <a:pt x="0" y="2964"/>
                    <a:pt x="44" y="4263"/>
                    <a:pt x="303" y="5519"/>
                  </a:cubicBezTo>
                  <a:cubicBezTo>
                    <a:pt x="506" y="6616"/>
                    <a:pt x="953" y="7670"/>
                    <a:pt x="1603" y="8579"/>
                  </a:cubicBezTo>
                  <a:cubicBezTo>
                    <a:pt x="2382" y="9633"/>
                    <a:pt x="3479" y="10427"/>
                    <a:pt x="4735" y="10817"/>
                  </a:cubicBezTo>
                  <a:cubicBezTo>
                    <a:pt x="4757" y="10824"/>
                    <a:pt x="4778" y="10827"/>
                    <a:pt x="4800" y="10827"/>
                  </a:cubicBezTo>
                  <a:cubicBezTo>
                    <a:pt x="4822" y="10827"/>
                    <a:pt x="4843" y="10824"/>
                    <a:pt x="4865" y="10817"/>
                  </a:cubicBezTo>
                  <a:cubicBezTo>
                    <a:pt x="6121" y="10427"/>
                    <a:pt x="7218" y="9633"/>
                    <a:pt x="7998" y="8579"/>
                  </a:cubicBezTo>
                  <a:cubicBezTo>
                    <a:pt x="8647" y="7670"/>
                    <a:pt x="9095" y="6616"/>
                    <a:pt x="9297" y="5519"/>
                  </a:cubicBezTo>
                  <a:cubicBezTo>
                    <a:pt x="9557" y="4263"/>
                    <a:pt x="9600" y="2964"/>
                    <a:pt x="9441" y="1679"/>
                  </a:cubicBezTo>
                  <a:cubicBezTo>
                    <a:pt x="9427" y="1592"/>
                    <a:pt x="9340" y="1520"/>
                    <a:pt x="9253" y="1520"/>
                  </a:cubicBezTo>
                  <a:cubicBezTo>
                    <a:pt x="7391" y="1520"/>
                    <a:pt x="4923" y="48"/>
                    <a:pt x="4894" y="33"/>
                  </a:cubicBezTo>
                  <a:cubicBezTo>
                    <a:pt x="4865" y="12"/>
                    <a:pt x="4833" y="1"/>
                    <a:pt x="479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136;p76">
              <a:extLst>
                <a:ext uri="{FF2B5EF4-FFF2-40B4-BE49-F238E27FC236}">
                  <a16:creationId xmlns:a16="http://schemas.microsoft.com/office/drawing/2014/main" id="{863DF506-F27D-4681-AFE8-ACD2F7E1434C}"/>
                </a:ext>
              </a:extLst>
            </p:cNvPr>
            <p:cNvSpPr/>
            <p:nvPr/>
          </p:nvSpPr>
          <p:spPr>
            <a:xfrm>
              <a:off x="4388726" y="1585019"/>
              <a:ext cx="130184" cy="245163"/>
            </a:xfrm>
            <a:custGeom>
              <a:avLst/>
              <a:gdLst/>
              <a:ahLst/>
              <a:cxnLst/>
              <a:rect l="l" t="t" r="r" b="b"/>
              <a:pathLst>
                <a:path w="4966" h="9352" extrusionOk="0">
                  <a:moveTo>
                    <a:pt x="4071" y="1"/>
                  </a:moveTo>
                  <a:cubicBezTo>
                    <a:pt x="4215" y="1315"/>
                    <a:pt x="4143" y="2643"/>
                    <a:pt x="3898" y="3927"/>
                  </a:cubicBezTo>
                  <a:cubicBezTo>
                    <a:pt x="3667" y="5126"/>
                    <a:pt x="3190" y="6251"/>
                    <a:pt x="2483" y="7248"/>
                  </a:cubicBezTo>
                  <a:cubicBezTo>
                    <a:pt x="1833" y="8128"/>
                    <a:pt x="982" y="8835"/>
                    <a:pt x="0" y="9312"/>
                  </a:cubicBezTo>
                  <a:lnTo>
                    <a:pt x="116" y="9341"/>
                  </a:lnTo>
                  <a:cubicBezTo>
                    <a:pt x="130" y="9348"/>
                    <a:pt x="148" y="9351"/>
                    <a:pt x="168" y="9351"/>
                  </a:cubicBezTo>
                  <a:cubicBezTo>
                    <a:pt x="188" y="9351"/>
                    <a:pt x="209" y="9348"/>
                    <a:pt x="231" y="9341"/>
                  </a:cubicBezTo>
                  <a:cubicBezTo>
                    <a:pt x="1487" y="8951"/>
                    <a:pt x="2584" y="8157"/>
                    <a:pt x="3364" y="7103"/>
                  </a:cubicBezTo>
                  <a:cubicBezTo>
                    <a:pt x="4013" y="6194"/>
                    <a:pt x="4461" y="5140"/>
                    <a:pt x="4677" y="4043"/>
                  </a:cubicBezTo>
                  <a:cubicBezTo>
                    <a:pt x="4923" y="2787"/>
                    <a:pt x="4966" y="1488"/>
                    <a:pt x="4807" y="203"/>
                  </a:cubicBezTo>
                  <a:cubicBezTo>
                    <a:pt x="4793" y="116"/>
                    <a:pt x="4706" y="44"/>
                    <a:pt x="4619" y="44"/>
                  </a:cubicBezTo>
                  <a:cubicBezTo>
                    <a:pt x="4432" y="44"/>
                    <a:pt x="4244" y="30"/>
                    <a:pt x="4071" y="1"/>
                  </a:cubicBezTo>
                  <a:close/>
                </a:path>
              </a:pathLst>
            </a:custGeom>
            <a:solidFill>
              <a:srgbClr val="EB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858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descr="Immagine che contiene screenshot&#10;&#10;Descrizione generata automaticamente">
            <a:extLst>
              <a:ext uri="{FF2B5EF4-FFF2-40B4-BE49-F238E27FC236}">
                <a16:creationId xmlns:a16="http://schemas.microsoft.com/office/drawing/2014/main" id="{5EBC5B82-D241-45BD-A81A-9175A4DED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759" y="1146594"/>
            <a:ext cx="4889589" cy="5237570"/>
          </a:xfrm>
          <a:prstGeom prst="rect">
            <a:avLst/>
          </a:prstGeom>
          <a:solidFill>
            <a:schemeClr val="lt1"/>
          </a:solidFill>
        </p:spPr>
      </p:pic>
      <p:sp>
        <p:nvSpPr>
          <p:cNvPr id="3" name="TextBox 87">
            <a:extLst>
              <a:ext uri="{FF2B5EF4-FFF2-40B4-BE49-F238E27FC236}">
                <a16:creationId xmlns:a16="http://schemas.microsoft.com/office/drawing/2014/main" id="{5C7CB27C-E1C1-4DFC-A15B-A630054D4238}"/>
              </a:ext>
            </a:extLst>
          </p:cNvPr>
          <p:cNvSpPr txBox="1"/>
          <p:nvPr/>
        </p:nvSpPr>
        <p:spPr>
          <a:xfrm>
            <a:off x="462139" y="133620"/>
            <a:ext cx="10764139" cy="861774"/>
          </a:xfrm>
          <a:prstGeom prst="rect">
            <a:avLst/>
          </a:prstGeom>
          <a:noFill/>
        </p:spPr>
        <p:txBody>
          <a:bodyPr wrap="square" rtlCol="0">
            <a:spAutoFit/>
          </a:bodyPr>
          <a:lstStyle/>
          <a:p>
            <a:pPr algn="ctr" defTabSz="1219170">
              <a:buClr>
                <a:srgbClr val="000000"/>
              </a:buClr>
              <a:defRPr/>
            </a:pPr>
            <a:r>
              <a:rPr lang="en-GB" sz="5000" kern="0" dirty="0">
                <a:solidFill>
                  <a:srgbClr val="000000"/>
                </a:solidFill>
                <a:latin typeface="Lilita One" panose="020B0604020202020204" charset="0"/>
                <a:ea typeface="Noto Sans" panose="020B0502040504020204" pitchFamily="34"/>
                <a:cs typeface="Noto Sans" panose="020B0502040504020204" pitchFamily="34"/>
                <a:sym typeface="Arial"/>
              </a:rPr>
              <a:t>Interface Documentation Guidelines</a:t>
            </a:r>
          </a:p>
        </p:txBody>
      </p:sp>
      <p:sp>
        <p:nvSpPr>
          <p:cNvPr id="22" name="TextBox 97">
            <a:extLst>
              <a:ext uri="{FF2B5EF4-FFF2-40B4-BE49-F238E27FC236}">
                <a16:creationId xmlns:a16="http://schemas.microsoft.com/office/drawing/2014/main" id="{0BD0CD37-B4F7-43B3-A6B1-EA395D341181}"/>
              </a:ext>
            </a:extLst>
          </p:cNvPr>
          <p:cNvSpPr txBox="1"/>
          <p:nvPr/>
        </p:nvSpPr>
        <p:spPr>
          <a:xfrm>
            <a:off x="7948873" y="1021981"/>
            <a:ext cx="3434745" cy="461665"/>
          </a:xfrm>
          <a:prstGeom prst="rect">
            <a:avLst/>
          </a:prstGeom>
          <a:noFill/>
        </p:spPr>
        <p:txBody>
          <a:bodyPr wrap="square" rtlCol="0">
            <a:spAutoFit/>
          </a:bodyPr>
          <a:lstStyle/>
          <a:p>
            <a:pPr algn="ctr" defTabSz="685800">
              <a:buClrTx/>
              <a:defRPr/>
            </a:pPr>
            <a:r>
              <a:rPr lang="it-IT" sz="24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Naming Convention </a:t>
            </a:r>
            <a:endParaRPr lang="en-GB" sz="24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
        <p:nvSpPr>
          <p:cNvPr id="23" name="Rettangolo 22">
            <a:extLst>
              <a:ext uri="{FF2B5EF4-FFF2-40B4-BE49-F238E27FC236}">
                <a16:creationId xmlns:a16="http://schemas.microsoft.com/office/drawing/2014/main" id="{EC4035BF-A300-46D9-955A-06E5D04F4A0F}"/>
              </a:ext>
            </a:extLst>
          </p:cNvPr>
          <p:cNvSpPr/>
          <p:nvPr/>
        </p:nvSpPr>
        <p:spPr>
          <a:xfrm>
            <a:off x="278759" y="1146594"/>
            <a:ext cx="1231989" cy="276431"/>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cxnSp>
        <p:nvCxnSpPr>
          <p:cNvPr id="24" name="Connettore 2 23">
            <a:extLst>
              <a:ext uri="{FF2B5EF4-FFF2-40B4-BE49-F238E27FC236}">
                <a16:creationId xmlns:a16="http://schemas.microsoft.com/office/drawing/2014/main" id="{447A8C6E-B90A-4407-A463-4BF6CA9FDCEE}"/>
              </a:ext>
            </a:extLst>
          </p:cNvPr>
          <p:cNvCxnSpPr>
            <a:cxnSpLocks/>
          </p:cNvCxnSpPr>
          <p:nvPr/>
        </p:nvCxnSpPr>
        <p:spPr>
          <a:xfrm>
            <a:off x="1510748" y="1264286"/>
            <a:ext cx="6665959" cy="2"/>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27" name="TextBox 98">
            <a:extLst>
              <a:ext uri="{FF2B5EF4-FFF2-40B4-BE49-F238E27FC236}">
                <a16:creationId xmlns:a16="http://schemas.microsoft.com/office/drawing/2014/main" id="{C585AE2E-6412-4815-A785-B50C96008A08}"/>
              </a:ext>
            </a:extLst>
          </p:cNvPr>
          <p:cNvSpPr txBox="1"/>
          <p:nvPr/>
        </p:nvSpPr>
        <p:spPr>
          <a:xfrm>
            <a:off x="8176707" y="2621404"/>
            <a:ext cx="1677017" cy="461665"/>
          </a:xfrm>
          <a:prstGeom prst="rect">
            <a:avLst/>
          </a:prstGeom>
          <a:noFill/>
        </p:spPr>
        <p:txBody>
          <a:bodyPr wrap="square" rtlCol="0">
            <a:spAutoFit/>
          </a:bodyPr>
          <a:lstStyle/>
          <a:p>
            <a:pPr algn="ctr" defTabSz="685800">
              <a:buClrTx/>
              <a:defRPr/>
            </a:pPr>
            <a:r>
              <a:rPr lang="it-IT" sz="24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Packages</a:t>
            </a:r>
            <a:endParaRPr lang="en-GB" sz="24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cxnSp>
        <p:nvCxnSpPr>
          <p:cNvPr id="28" name="Connettore 2 27">
            <a:extLst>
              <a:ext uri="{FF2B5EF4-FFF2-40B4-BE49-F238E27FC236}">
                <a16:creationId xmlns:a16="http://schemas.microsoft.com/office/drawing/2014/main" id="{EFEFCB9D-5C6C-47D2-A719-654F75CF4BFA}"/>
              </a:ext>
            </a:extLst>
          </p:cNvPr>
          <p:cNvCxnSpPr>
            <a:cxnSpLocks/>
            <a:stCxn id="29" idx="3"/>
            <a:endCxn id="27" idx="1"/>
          </p:cNvCxnSpPr>
          <p:nvPr/>
        </p:nvCxnSpPr>
        <p:spPr>
          <a:xfrm flipV="1">
            <a:off x="2078160" y="2852237"/>
            <a:ext cx="6098547" cy="13254"/>
          </a:xfrm>
          <a:prstGeom prst="straightConnector1">
            <a:avLst/>
          </a:prstGeom>
          <a:ln>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29" name="Rettangolo 28">
            <a:extLst>
              <a:ext uri="{FF2B5EF4-FFF2-40B4-BE49-F238E27FC236}">
                <a16:creationId xmlns:a16="http://schemas.microsoft.com/office/drawing/2014/main" id="{D99C5C04-DD20-44A5-A2EC-CAA426A9AF63}"/>
              </a:ext>
            </a:extLst>
          </p:cNvPr>
          <p:cNvSpPr/>
          <p:nvPr/>
        </p:nvSpPr>
        <p:spPr>
          <a:xfrm>
            <a:off x="896369" y="2205913"/>
            <a:ext cx="1181791" cy="131915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
        <p:nvSpPr>
          <p:cNvPr id="33" name="TextBox 99">
            <a:extLst>
              <a:ext uri="{FF2B5EF4-FFF2-40B4-BE49-F238E27FC236}">
                <a16:creationId xmlns:a16="http://schemas.microsoft.com/office/drawing/2014/main" id="{C2E4CB1C-CD53-4097-A9D3-9D22BD950E02}"/>
              </a:ext>
            </a:extLst>
          </p:cNvPr>
          <p:cNvSpPr txBox="1"/>
          <p:nvPr/>
        </p:nvSpPr>
        <p:spPr>
          <a:xfrm>
            <a:off x="8293512" y="4888262"/>
            <a:ext cx="1401188" cy="461665"/>
          </a:xfrm>
          <a:prstGeom prst="rect">
            <a:avLst/>
          </a:prstGeom>
          <a:noFill/>
        </p:spPr>
        <p:txBody>
          <a:bodyPr wrap="square" rtlCol="0">
            <a:spAutoFit/>
          </a:bodyPr>
          <a:lstStyle/>
          <a:p>
            <a:pPr algn="ctr" defTabSz="685800">
              <a:buClrTx/>
              <a:defRPr/>
            </a:pPr>
            <a:r>
              <a:rPr lang="it-IT" sz="24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Metodi </a:t>
            </a:r>
            <a:endParaRPr lang="en-GB" sz="24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
        <p:nvSpPr>
          <p:cNvPr id="34" name="TextBox 100">
            <a:extLst>
              <a:ext uri="{FF2B5EF4-FFF2-40B4-BE49-F238E27FC236}">
                <a16:creationId xmlns:a16="http://schemas.microsoft.com/office/drawing/2014/main" id="{5DBE3234-0C53-473B-94DD-8F9E33DB28AF}"/>
              </a:ext>
            </a:extLst>
          </p:cNvPr>
          <p:cNvSpPr txBox="1"/>
          <p:nvPr/>
        </p:nvSpPr>
        <p:spPr>
          <a:xfrm>
            <a:off x="8293512" y="4101883"/>
            <a:ext cx="2679288" cy="461665"/>
          </a:xfrm>
          <a:prstGeom prst="rect">
            <a:avLst/>
          </a:prstGeom>
          <a:noFill/>
        </p:spPr>
        <p:txBody>
          <a:bodyPr wrap="square" rtlCol="0">
            <a:spAutoFit/>
          </a:bodyPr>
          <a:lstStyle/>
          <a:p>
            <a:pPr algn="ctr" defTabSz="685800">
              <a:buClrTx/>
              <a:defRPr/>
            </a:pPr>
            <a:r>
              <a:rPr lang="it-IT" sz="2400" kern="1200" dirty="0">
                <a:solidFill>
                  <a:srgbClr val="595959"/>
                </a:solidFill>
                <a:effectLst>
                  <a:outerShdw blurRad="38100" dist="38100" dir="2700000" algn="tl">
                    <a:srgbClr val="000000">
                      <a:alpha val="43137"/>
                    </a:srgbClr>
                  </a:outerShdw>
                </a:effectLst>
                <a:latin typeface="Josefin Sans" panose="020B0604020202020204" charset="0"/>
              </a:rPr>
              <a:t>Classi</a:t>
            </a:r>
            <a:r>
              <a:rPr lang="it-IT" sz="24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 Java e JSP</a:t>
            </a:r>
            <a:endParaRPr lang="en-GB" sz="24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
        <p:nvSpPr>
          <p:cNvPr id="35" name="TextBox 101">
            <a:extLst>
              <a:ext uri="{FF2B5EF4-FFF2-40B4-BE49-F238E27FC236}">
                <a16:creationId xmlns:a16="http://schemas.microsoft.com/office/drawing/2014/main" id="{70099C29-B7D2-466E-A801-9F6AD57FE54C}"/>
              </a:ext>
            </a:extLst>
          </p:cNvPr>
          <p:cNvSpPr txBox="1"/>
          <p:nvPr/>
        </p:nvSpPr>
        <p:spPr>
          <a:xfrm>
            <a:off x="8264660" y="4475452"/>
            <a:ext cx="1536056" cy="461665"/>
          </a:xfrm>
          <a:prstGeom prst="rect">
            <a:avLst/>
          </a:prstGeom>
          <a:noFill/>
        </p:spPr>
        <p:txBody>
          <a:bodyPr wrap="square" rtlCol="0">
            <a:spAutoFit/>
          </a:bodyPr>
          <a:lstStyle/>
          <a:p>
            <a:pPr algn="ctr" defTabSz="685800">
              <a:buClrTx/>
              <a:defRPr/>
            </a:pPr>
            <a:r>
              <a:rPr lang="it-IT" sz="24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Variabili</a:t>
            </a:r>
            <a:endParaRPr lang="en-GB" sz="24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cxnSp>
        <p:nvCxnSpPr>
          <p:cNvPr id="37" name="Connettore 2 36">
            <a:extLst>
              <a:ext uri="{FF2B5EF4-FFF2-40B4-BE49-F238E27FC236}">
                <a16:creationId xmlns:a16="http://schemas.microsoft.com/office/drawing/2014/main" id="{7B7986BB-6D51-4E9D-8D88-86D9E4CF78F1}"/>
              </a:ext>
            </a:extLst>
          </p:cNvPr>
          <p:cNvCxnSpPr>
            <a:cxnSpLocks/>
          </p:cNvCxnSpPr>
          <p:nvPr/>
        </p:nvCxnSpPr>
        <p:spPr>
          <a:xfrm>
            <a:off x="4293704" y="4303688"/>
            <a:ext cx="3970956" cy="20178"/>
          </a:xfrm>
          <a:prstGeom prst="straightConnector1">
            <a:avLst/>
          </a:prstGeom>
          <a:ln>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38" name="Rettangolo 37">
            <a:extLst>
              <a:ext uri="{FF2B5EF4-FFF2-40B4-BE49-F238E27FC236}">
                <a16:creationId xmlns:a16="http://schemas.microsoft.com/office/drawing/2014/main" id="{5023E165-3783-47A1-AA32-7C4C94977DE0}"/>
              </a:ext>
            </a:extLst>
          </p:cNvPr>
          <p:cNvSpPr/>
          <p:nvPr/>
        </p:nvSpPr>
        <p:spPr>
          <a:xfrm>
            <a:off x="689112" y="4424499"/>
            <a:ext cx="4223165" cy="340767"/>
          </a:xfrm>
          <a:prstGeom prst="rect">
            <a:avLst/>
          </a:prstGeom>
          <a:no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cxnSp>
        <p:nvCxnSpPr>
          <p:cNvPr id="39" name="Connettore 2 38">
            <a:extLst>
              <a:ext uri="{FF2B5EF4-FFF2-40B4-BE49-F238E27FC236}">
                <a16:creationId xmlns:a16="http://schemas.microsoft.com/office/drawing/2014/main" id="{FB7C83DE-3488-4780-B2A2-88E35F135FE4}"/>
              </a:ext>
            </a:extLst>
          </p:cNvPr>
          <p:cNvCxnSpPr>
            <a:cxnSpLocks/>
          </p:cNvCxnSpPr>
          <p:nvPr/>
        </p:nvCxnSpPr>
        <p:spPr>
          <a:xfrm>
            <a:off x="4912277" y="4706285"/>
            <a:ext cx="3381235" cy="9410"/>
          </a:xfrm>
          <a:prstGeom prst="straightConnector1">
            <a:avLst/>
          </a:prstGeom>
          <a:ln>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40" name="Rettangolo 39">
            <a:extLst>
              <a:ext uri="{FF2B5EF4-FFF2-40B4-BE49-F238E27FC236}">
                <a16:creationId xmlns:a16="http://schemas.microsoft.com/office/drawing/2014/main" id="{7D7E0DD3-FC36-45B0-857C-F9439CBC380F}"/>
              </a:ext>
            </a:extLst>
          </p:cNvPr>
          <p:cNvSpPr/>
          <p:nvPr/>
        </p:nvSpPr>
        <p:spPr>
          <a:xfrm>
            <a:off x="689112" y="4786533"/>
            <a:ext cx="4223164" cy="563389"/>
          </a:xfrm>
          <a:prstGeom prst="rect">
            <a:avLst/>
          </a:prstGeom>
          <a:no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cxnSp>
        <p:nvCxnSpPr>
          <p:cNvPr id="41" name="Connettore 2 40">
            <a:extLst>
              <a:ext uri="{FF2B5EF4-FFF2-40B4-BE49-F238E27FC236}">
                <a16:creationId xmlns:a16="http://schemas.microsoft.com/office/drawing/2014/main" id="{C91B296E-2B48-44AD-B9E1-0B25A40AAC9A}"/>
              </a:ext>
            </a:extLst>
          </p:cNvPr>
          <p:cNvCxnSpPr>
            <a:cxnSpLocks/>
            <a:endCxn id="33" idx="1"/>
          </p:cNvCxnSpPr>
          <p:nvPr/>
        </p:nvCxnSpPr>
        <p:spPr>
          <a:xfrm>
            <a:off x="4912276" y="5119095"/>
            <a:ext cx="3381236" cy="0"/>
          </a:xfrm>
          <a:prstGeom prst="straightConnector1">
            <a:avLst/>
          </a:prstGeom>
          <a:ln>
            <a:solidFill>
              <a:schemeClr val="accent3"/>
            </a:solidFill>
            <a:tailEnd type="triangle"/>
          </a:ln>
        </p:spPr>
        <p:style>
          <a:lnRef idx="3">
            <a:schemeClr val="accent2"/>
          </a:lnRef>
          <a:fillRef idx="0">
            <a:schemeClr val="accent2"/>
          </a:fillRef>
          <a:effectRef idx="2">
            <a:schemeClr val="accent2"/>
          </a:effectRef>
          <a:fontRef idx="minor">
            <a:schemeClr val="tx1"/>
          </a:fontRef>
        </p:style>
      </p:cxnSp>
      <p:sp>
        <p:nvSpPr>
          <p:cNvPr id="36" name="Rettangolo 35">
            <a:extLst>
              <a:ext uri="{FF2B5EF4-FFF2-40B4-BE49-F238E27FC236}">
                <a16:creationId xmlns:a16="http://schemas.microsoft.com/office/drawing/2014/main" id="{5E849BFE-02C7-4FC1-AEB9-DC32EDCAA8E4}"/>
              </a:ext>
            </a:extLst>
          </p:cNvPr>
          <p:cNvSpPr/>
          <p:nvPr/>
        </p:nvSpPr>
        <p:spPr>
          <a:xfrm>
            <a:off x="689113" y="4220830"/>
            <a:ext cx="3604591" cy="192850"/>
          </a:xfrm>
          <a:prstGeom prst="rect">
            <a:avLst/>
          </a:prstGeom>
          <a:no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dirty="0"/>
          </a:p>
        </p:txBody>
      </p:sp>
    </p:spTree>
    <p:extLst>
      <p:ext uri="{BB962C8B-B14F-4D97-AF65-F5344CB8AC3E}">
        <p14:creationId xmlns:p14="http://schemas.microsoft.com/office/powerpoint/2010/main" val="1934255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0-#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ppt_x"/>
                                          </p:val>
                                        </p:tav>
                                        <p:tav tm="100000">
                                          <p:val>
                                            <p:strVal val="#ppt_x"/>
                                          </p:val>
                                        </p:tav>
                                      </p:tavLst>
                                    </p:anim>
                                    <p:anim calcmode="lin" valueType="num">
                                      <p:cBhvr additive="base">
                                        <p:cTn id="31" dur="500" fill="hold"/>
                                        <p:tgtEl>
                                          <p:spTgt spid="34"/>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3500"/>
                            </p:stCondLst>
                            <p:childTnLst>
                              <p:par>
                                <p:cTn id="37" presetID="2" presetClass="entr" presetSubtype="8"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0-#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par>
                          <p:cTn id="50" fill="hold">
                            <p:stCondLst>
                              <p:cond delay="5000"/>
                            </p:stCondLst>
                            <p:childTnLst>
                              <p:par>
                                <p:cTn id="51" presetID="2" presetClass="entr" presetSubtype="8"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0-#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childTnLst>
                          </p:cTn>
                        </p:par>
                        <p:par>
                          <p:cTn id="55" fill="hold">
                            <p:stCondLst>
                              <p:cond delay="5500"/>
                            </p:stCondLst>
                            <p:childTnLst>
                              <p:par>
                                <p:cTn id="56" presetID="2" presetClass="entr" presetSubtype="4"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fill="hold"/>
                                        <p:tgtEl>
                                          <p:spTgt spid="33"/>
                                        </p:tgtEl>
                                        <p:attrNameLst>
                                          <p:attrName>ppt_x</p:attrName>
                                        </p:attrNameLst>
                                      </p:cBhvr>
                                      <p:tavLst>
                                        <p:tav tm="0">
                                          <p:val>
                                            <p:strVal val="#ppt_x"/>
                                          </p:val>
                                        </p:tav>
                                        <p:tav tm="100000">
                                          <p:val>
                                            <p:strVal val="#ppt_x"/>
                                          </p:val>
                                        </p:tav>
                                      </p:tavLst>
                                    </p:anim>
                                    <p:anim calcmode="lin" valueType="num">
                                      <p:cBhvr additive="base">
                                        <p:cTn id="5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3" grpId="0"/>
      <p:bldP spid="34" grpId="0"/>
      <p:bldP spid="35" grpId="0"/>
      <p:bldP spid="38" grpId="0" animBg="1"/>
      <p:bldP spid="40"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79731-D7D2-4B25-8C3D-8D13B72FE264}"/>
              </a:ext>
            </a:extLst>
          </p:cNvPr>
          <p:cNvSpPr txBox="1"/>
          <p:nvPr/>
        </p:nvSpPr>
        <p:spPr>
          <a:xfrm>
            <a:off x="1258956" y="50800"/>
            <a:ext cx="9144000" cy="707886"/>
          </a:xfrm>
          <a:prstGeom prst="rect">
            <a:avLst/>
          </a:prstGeom>
          <a:noFill/>
        </p:spPr>
        <p:txBody>
          <a:bodyPr wrap="square" rtlCol="0">
            <a:spAutoFit/>
          </a:bodyPr>
          <a:lstStyle/>
          <a:p>
            <a:pPr lvl="0" algn="ctr">
              <a:defRPr/>
            </a:pPr>
            <a:r>
              <a:rPr lang="en-GB" sz="4000" kern="1200" dirty="0">
                <a:latin typeface="Lilita One" panose="020B0604020202020204" charset="0"/>
                <a:ea typeface="Noto Sans" panose="020B0502040504020204" pitchFamily="34"/>
                <a:cs typeface="Noto Sans" panose="020B0502040504020204" pitchFamily="34"/>
              </a:rPr>
              <a:t>Packages</a:t>
            </a:r>
          </a:p>
        </p:txBody>
      </p:sp>
      <p:pic>
        <p:nvPicPr>
          <p:cNvPr id="5" name="Immagine 4" descr="Immagine che contiene testo, mappa&#10;&#10;Descrizione generata automaticamente">
            <a:extLst>
              <a:ext uri="{FF2B5EF4-FFF2-40B4-BE49-F238E27FC236}">
                <a16:creationId xmlns:a16="http://schemas.microsoft.com/office/drawing/2014/main" id="{7C29AC5F-FEE5-46DE-97F3-307FD6EAA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935" y="863457"/>
            <a:ext cx="2905530" cy="4020111"/>
          </a:xfrm>
          <a:prstGeom prst="rect">
            <a:avLst/>
          </a:prstGeom>
        </p:spPr>
      </p:pic>
      <p:pic>
        <p:nvPicPr>
          <p:cNvPr id="7" name="Immagine 6">
            <a:extLst>
              <a:ext uri="{FF2B5EF4-FFF2-40B4-BE49-F238E27FC236}">
                <a16:creationId xmlns:a16="http://schemas.microsoft.com/office/drawing/2014/main" id="{1277C4BD-B563-44BB-AB2D-8744676D7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725" y="863457"/>
            <a:ext cx="2295845" cy="4467849"/>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90BDC392-B0C8-4500-BB53-8838B683D2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2307" y="2018222"/>
            <a:ext cx="2467319" cy="1409897"/>
          </a:xfrm>
          <a:prstGeom prst="rect">
            <a:avLst/>
          </a:prstGeom>
        </p:spPr>
      </p:pic>
      <p:pic>
        <p:nvPicPr>
          <p:cNvPr id="11" name="Immagine 10" descr="Immagine che contiene uccello&#10;&#10;Descrizione generata automaticamente">
            <a:extLst>
              <a:ext uri="{FF2B5EF4-FFF2-40B4-BE49-F238E27FC236}">
                <a16:creationId xmlns:a16="http://schemas.microsoft.com/office/drawing/2014/main" id="{CC75ED43-52FC-4205-8B4D-BD5F93A26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684" y="3552511"/>
            <a:ext cx="2048161" cy="543001"/>
          </a:xfrm>
          <a:prstGeom prst="rect">
            <a:avLst/>
          </a:prstGeom>
        </p:spPr>
      </p:pic>
      <p:pic>
        <p:nvPicPr>
          <p:cNvPr id="13" name="Immagine 12">
            <a:extLst>
              <a:ext uri="{FF2B5EF4-FFF2-40B4-BE49-F238E27FC236}">
                <a16:creationId xmlns:a16="http://schemas.microsoft.com/office/drawing/2014/main" id="{0FFD3A28-813F-4646-8678-223848FAE3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9626" y="863457"/>
            <a:ext cx="1907147" cy="5297631"/>
          </a:xfrm>
          <a:prstGeom prst="rect">
            <a:avLst/>
          </a:prstGeom>
        </p:spPr>
      </p:pic>
      <p:pic>
        <p:nvPicPr>
          <p:cNvPr id="15" name="Immagine 14" descr="Immagine che contiene tavolo&#10;&#10;Descrizione generata automaticamente">
            <a:extLst>
              <a:ext uri="{FF2B5EF4-FFF2-40B4-BE49-F238E27FC236}">
                <a16:creationId xmlns:a16="http://schemas.microsoft.com/office/drawing/2014/main" id="{E4D2A65B-4F04-40BC-8F91-E593349EEF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684" y="863457"/>
            <a:ext cx="1943371" cy="1047896"/>
          </a:xfrm>
          <a:prstGeom prst="rect">
            <a:avLst/>
          </a:prstGeom>
        </p:spPr>
      </p:pic>
      <p:sp>
        <p:nvSpPr>
          <p:cNvPr id="16" name="Parentesi graffa chiusa 15">
            <a:extLst>
              <a:ext uri="{FF2B5EF4-FFF2-40B4-BE49-F238E27FC236}">
                <a16:creationId xmlns:a16="http://schemas.microsoft.com/office/drawing/2014/main" id="{343AA78C-7C33-487A-9EE8-411743571369}"/>
              </a:ext>
            </a:extLst>
          </p:cNvPr>
          <p:cNvSpPr/>
          <p:nvPr/>
        </p:nvSpPr>
        <p:spPr>
          <a:xfrm rot="5400000">
            <a:off x="4985776" y="4551331"/>
            <a:ext cx="241226" cy="171932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it-IT" dirty="0"/>
          </a:p>
        </p:txBody>
      </p:sp>
      <p:sp>
        <p:nvSpPr>
          <p:cNvPr id="17" name="Parentesi graffa chiusa 16">
            <a:extLst>
              <a:ext uri="{FF2B5EF4-FFF2-40B4-BE49-F238E27FC236}">
                <a16:creationId xmlns:a16="http://schemas.microsoft.com/office/drawing/2014/main" id="{80EA002E-4B13-4CFB-BD3C-52336151A098}"/>
              </a:ext>
            </a:extLst>
          </p:cNvPr>
          <p:cNvSpPr/>
          <p:nvPr/>
        </p:nvSpPr>
        <p:spPr>
          <a:xfrm rot="5400000">
            <a:off x="7432985" y="2845774"/>
            <a:ext cx="241226" cy="265598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it-IT" dirty="0"/>
          </a:p>
        </p:txBody>
      </p:sp>
      <p:sp>
        <p:nvSpPr>
          <p:cNvPr id="18" name="Parentesi graffa chiusa 17">
            <a:extLst>
              <a:ext uri="{FF2B5EF4-FFF2-40B4-BE49-F238E27FC236}">
                <a16:creationId xmlns:a16="http://schemas.microsoft.com/office/drawing/2014/main" id="{7782AB58-C542-4895-8024-F3D9FA0B68CF}"/>
              </a:ext>
            </a:extLst>
          </p:cNvPr>
          <p:cNvSpPr/>
          <p:nvPr/>
        </p:nvSpPr>
        <p:spPr>
          <a:xfrm rot="5400000">
            <a:off x="9642150" y="5468178"/>
            <a:ext cx="241226" cy="1567336"/>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dirty="0"/>
          </a:p>
        </p:txBody>
      </p:sp>
      <p:sp>
        <p:nvSpPr>
          <p:cNvPr id="19" name="TextBox 97">
            <a:extLst>
              <a:ext uri="{FF2B5EF4-FFF2-40B4-BE49-F238E27FC236}">
                <a16:creationId xmlns:a16="http://schemas.microsoft.com/office/drawing/2014/main" id="{5A3AB61A-E50D-4E51-B4E2-5732739AAD01}"/>
              </a:ext>
            </a:extLst>
          </p:cNvPr>
          <p:cNvSpPr txBox="1"/>
          <p:nvPr/>
        </p:nvSpPr>
        <p:spPr>
          <a:xfrm>
            <a:off x="4246724" y="5550778"/>
            <a:ext cx="1719330" cy="461665"/>
          </a:xfrm>
          <a:prstGeom prst="rect">
            <a:avLst/>
          </a:prstGeom>
          <a:noFill/>
        </p:spPr>
        <p:txBody>
          <a:bodyPr wrap="square" rtlCol="0">
            <a:spAutoFit/>
          </a:bodyPr>
          <a:lstStyle/>
          <a:p>
            <a:pPr algn="ctr" defTabSz="685800">
              <a:buClrTx/>
              <a:defRPr/>
            </a:pPr>
            <a:r>
              <a:rPr lang="it-IT" sz="24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Controller</a:t>
            </a:r>
            <a:endParaRPr lang="en-GB" sz="16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
        <p:nvSpPr>
          <p:cNvPr id="20" name="TextBox 97">
            <a:extLst>
              <a:ext uri="{FF2B5EF4-FFF2-40B4-BE49-F238E27FC236}">
                <a16:creationId xmlns:a16="http://schemas.microsoft.com/office/drawing/2014/main" id="{531EB622-A96D-4353-9887-C96880E60E71}"/>
              </a:ext>
            </a:extLst>
          </p:cNvPr>
          <p:cNvSpPr txBox="1"/>
          <p:nvPr/>
        </p:nvSpPr>
        <p:spPr>
          <a:xfrm>
            <a:off x="7022692" y="4383141"/>
            <a:ext cx="1061812" cy="461665"/>
          </a:xfrm>
          <a:prstGeom prst="rect">
            <a:avLst/>
          </a:prstGeom>
          <a:noFill/>
        </p:spPr>
        <p:txBody>
          <a:bodyPr wrap="square" rtlCol="0">
            <a:spAutoFit/>
          </a:bodyPr>
          <a:lstStyle/>
          <a:p>
            <a:pPr algn="ctr" defTabSz="685800">
              <a:buClrTx/>
              <a:defRPr/>
            </a:pPr>
            <a:r>
              <a:rPr lang="it-IT" sz="24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Model</a:t>
            </a:r>
            <a:endParaRPr lang="en-GB" sz="16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
        <p:nvSpPr>
          <p:cNvPr id="21" name="TextBox 97">
            <a:extLst>
              <a:ext uri="{FF2B5EF4-FFF2-40B4-BE49-F238E27FC236}">
                <a16:creationId xmlns:a16="http://schemas.microsoft.com/office/drawing/2014/main" id="{C0288CCB-7973-4130-BCCE-FD3728345B5D}"/>
              </a:ext>
            </a:extLst>
          </p:cNvPr>
          <p:cNvSpPr txBox="1"/>
          <p:nvPr/>
        </p:nvSpPr>
        <p:spPr>
          <a:xfrm>
            <a:off x="9142066" y="6372459"/>
            <a:ext cx="1260890" cy="461665"/>
          </a:xfrm>
          <a:prstGeom prst="rect">
            <a:avLst/>
          </a:prstGeom>
          <a:noFill/>
        </p:spPr>
        <p:txBody>
          <a:bodyPr wrap="square" rtlCol="0">
            <a:spAutoFit/>
          </a:bodyPr>
          <a:lstStyle/>
          <a:p>
            <a:pPr algn="ctr" defTabSz="685800">
              <a:buClrTx/>
              <a:defRPr/>
            </a:pPr>
            <a:r>
              <a:rPr lang="it-IT" sz="24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View</a:t>
            </a:r>
            <a:endParaRPr lang="en-GB" sz="1600"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92307046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750"/>
                                        <p:tgtEl>
                                          <p:spTgt spid="19">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750"/>
                                        <p:tgtEl>
                                          <p:spTgt spid="20">
                                            <p:txEl>
                                              <p:pRg st="0" end="0"/>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75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build="allAtOnce"/>
      <p:bldP spid="20" grpId="0" build="allAtOnce"/>
      <p:bldP spid="21"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9A5D3-DF94-4BD0-8217-52C3022EDCCA}"/>
              </a:ext>
            </a:extLst>
          </p:cNvPr>
          <p:cNvSpPr>
            <a:spLocks noGrp="1"/>
          </p:cNvSpPr>
          <p:nvPr>
            <p:ph type="title"/>
          </p:nvPr>
        </p:nvSpPr>
        <p:spPr>
          <a:xfrm>
            <a:off x="680600" y="1200150"/>
            <a:ext cx="10272000" cy="4127500"/>
          </a:xfrm>
        </p:spPr>
        <p:txBody>
          <a:bodyPr>
            <a:normAutofit fontScale="90000"/>
          </a:bodyPr>
          <a:lstStyle/>
          <a:p>
            <a:pPr algn="l"/>
            <a:r>
              <a:rPr lang="it-IT" sz="2000" dirty="0">
                <a:latin typeface="Josefin Sans" panose="00000500000000000000" charset="0"/>
              </a:rPr>
              <a:t>Il </a:t>
            </a:r>
            <a:r>
              <a:rPr lang="it-IT" sz="2000" b="1" dirty="0">
                <a:solidFill>
                  <a:srgbClr val="C00000"/>
                </a:solidFill>
                <a:latin typeface="Josefin Sans" panose="00000500000000000000" charset="0"/>
              </a:rPr>
              <a:t>Package Servlets </a:t>
            </a:r>
            <a:r>
              <a:rPr lang="it-IT" sz="2000" dirty="0">
                <a:latin typeface="Josefin Sans" panose="00000500000000000000" charset="0"/>
              </a:rPr>
              <a:t>contiene al suo interno tutte le servlet che rappresentano i servizi offerti dai sottosistemi Gestione Utente e Gestione Ordini individuati nel SDD;</a:t>
            </a:r>
            <a:br>
              <a:rPr lang="it-IT" sz="2000" dirty="0">
                <a:latin typeface="Josefin Sans" panose="00000500000000000000" charset="0"/>
              </a:rPr>
            </a:br>
            <a:r>
              <a:rPr lang="it-IT" sz="2000" dirty="0">
                <a:latin typeface="Josefin Sans" panose="00000500000000000000" charset="0"/>
              </a:rPr>
              <a:t> </a:t>
            </a:r>
            <a:br>
              <a:rPr lang="it-IT" sz="2000" dirty="0">
                <a:latin typeface="Josefin Sans" panose="00000500000000000000" charset="0"/>
              </a:rPr>
            </a:br>
            <a:r>
              <a:rPr lang="it-IT" sz="2000" dirty="0">
                <a:latin typeface="Josefin Sans" panose="00000500000000000000" charset="0"/>
              </a:rPr>
              <a:t>Il </a:t>
            </a:r>
            <a:r>
              <a:rPr lang="it-IT" sz="2000" b="1" dirty="0">
                <a:solidFill>
                  <a:srgbClr val="C00000"/>
                </a:solidFill>
                <a:latin typeface="Josefin Sans" panose="00000500000000000000" charset="0"/>
              </a:rPr>
              <a:t>Package Model </a:t>
            </a:r>
            <a:r>
              <a:rPr lang="it-IT" sz="2000" dirty="0">
                <a:latin typeface="Josefin Sans" panose="00000500000000000000" charset="0"/>
              </a:rPr>
              <a:t>contiene al suo interno tutti i bean e tutti i dao, i quali rappresentano i servizi offerti dai sottosistemi. Inoltre contiene tutte le classi che consentono il funzionamento del sistema e che non possono essere inserite nei package bean o dao. I bean e i dao sono raccolti in appositi package contenuti nel package model;</a:t>
            </a:r>
            <a:br>
              <a:rPr lang="it-IT" sz="2000" dirty="0">
                <a:latin typeface="Josefin Sans" panose="00000500000000000000" charset="0"/>
              </a:rPr>
            </a:br>
            <a:r>
              <a:rPr lang="it-IT" sz="2000" dirty="0">
                <a:latin typeface="Josefin Sans" panose="00000500000000000000" charset="0"/>
              </a:rPr>
              <a:t> </a:t>
            </a:r>
            <a:br>
              <a:rPr lang="it-IT" sz="2000" dirty="0">
                <a:latin typeface="Josefin Sans" panose="00000500000000000000" charset="0"/>
              </a:rPr>
            </a:br>
            <a:r>
              <a:rPr lang="it-IT" sz="2000" dirty="0">
                <a:latin typeface="Josefin Sans" panose="00000500000000000000" charset="0"/>
              </a:rPr>
              <a:t>Il </a:t>
            </a:r>
            <a:r>
              <a:rPr lang="it-IT" sz="2000" b="1" dirty="0">
                <a:solidFill>
                  <a:srgbClr val="C00000"/>
                </a:solidFill>
                <a:latin typeface="Josefin Sans" panose="00000500000000000000" charset="0"/>
              </a:rPr>
              <a:t>Package Interfaces </a:t>
            </a:r>
            <a:r>
              <a:rPr lang="it-IT" sz="2000" dirty="0">
                <a:latin typeface="Josefin Sans" panose="00000500000000000000" charset="0"/>
              </a:rPr>
              <a:t>contiene al suo interno tutte le interfacce che saranno implementate rispettivi dao e dal gestore mail.</a:t>
            </a:r>
            <a:br>
              <a:rPr lang="it-IT" sz="2000" dirty="0">
                <a:latin typeface="Josefin Sans" panose="00000500000000000000" charset="0"/>
              </a:rPr>
            </a:br>
            <a:r>
              <a:rPr lang="it-IT" sz="2000" dirty="0">
                <a:latin typeface="Josefin Sans" panose="00000500000000000000" charset="0"/>
              </a:rPr>
              <a:t> </a:t>
            </a:r>
            <a:br>
              <a:rPr lang="it-IT" sz="2000" dirty="0">
                <a:latin typeface="Josefin Sans" panose="00000500000000000000" charset="0"/>
              </a:rPr>
            </a:br>
            <a:r>
              <a:rPr lang="it-IT" sz="2000" dirty="0">
                <a:latin typeface="Josefin Sans" panose="00000500000000000000" charset="0"/>
              </a:rPr>
              <a:t>Il </a:t>
            </a:r>
            <a:r>
              <a:rPr lang="it-IT" sz="2000" b="1" dirty="0">
                <a:solidFill>
                  <a:srgbClr val="C00000"/>
                </a:solidFill>
                <a:latin typeface="Josefin Sans" panose="00000500000000000000" charset="0"/>
              </a:rPr>
              <a:t>Package WebContent </a:t>
            </a:r>
            <a:r>
              <a:rPr lang="it-IT" sz="2000" dirty="0">
                <a:latin typeface="Josefin Sans" panose="00000500000000000000" charset="0"/>
              </a:rPr>
              <a:t>contiene tutte le componenti che raffigurino la presentazione del sistema, quindi contiene HTML e JSP.</a:t>
            </a:r>
            <a:br>
              <a:rPr lang="it-IT" sz="2000" dirty="0">
                <a:latin typeface="Josefin Sans" panose="00000500000000000000" charset="0"/>
              </a:rPr>
            </a:br>
            <a:endParaRPr lang="it-IT" sz="2000" dirty="0">
              <a:latin typeface="Josefin Sans" panose="00000500000000000000" charset="0"/>
            </a:endParaRPr>
          </a:p>
        </p:txBody>
      </p:sp>
      <p:sp>
        <p:nvSpPr>
          <p:cNvPr id="5" name="TextBox 2">
            <a:extLst>
              <a:ext uri="{FF2B5EF4-FFF2-40B4-BE49-F238E27FC236}">
                <a16:creationId xmlns:a16="http://schemas.microsoft.com/office/drawing/2014/main" id="{EA16F5BC-C295-459E-A196-302DFE1E1A70}"/>
              </a:ext>
            </a:extLst>
          </p:cNvPr>
          <p:cNvSpPr txBox="1"/>
          <p:nvPr/>
        </p:nvSpPr>
        <p:spPr>
          <a:xfrm>
            <a:off x="1244600" y="304800"/>
            <a:ext cx="9144000" cy="707886"/>
          </a:xfrm>
          <a:prstGeom prst="rect">
            <a:avLst/>
          </a:prstGeom>
          <a:noFill/>
        </p:spPr>
        <p:txBody>
          <a:bodyPr wrap="square" rtlCol="0">
            <a:spAutoFit/>
          </a:bodyPr>
          <a:lstStyle/>
          <a:p>
            <a:pPr lvl="0" algn="ctr">
              <a:defRPr/>
            </a:pPr>
            <a:r>
              <a:rPr lang="en-GB" sz="4000" kern="1200" dirty="0">
                <a:latin typeface="Lilita One" panose="020B0604020202020204" charset="0"/>
                <a:ea typeface="Noto Sans" panose="020B0502040504020204" pitchFamily="34"/>
                <a:cs typeface="Noto Sans" panose="020B0502040504020204" pitchFamily="34"/>
              </a:rPr>
              <a:t>Packages</a:t>
            </a:r>
          </a:p>
        </p:txBody>
      </p:sp>
    </p:spTree>
    <p:extLst>
      <p:ext uri="{BB962C8B-B14F-4D97-AF65-F5344CB8AC3E}">
        <p14:creationId xmlns:p14="http://schemas.microsoft.com/office/powerpoint/2010/main" val="38958667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52DFAF-CF83-4119-9E53-74355694026E}"/>
              </a:ext>
            </a:extLst>
          </p:cNvPr>
          <p:cNvSpPr txBox="1"/>
          <p:nvPr/>
        </p:nvSpPr>
        <p:spPr>
          <a:xfrm>
            <a:off x="0" y="192418"/>
            <a:ext cx="12192000" cy="913007"/>
          </a:xfrm>
          <a:prstGeom prst="rect">
            <a:avLst/>
          </a:prstGeom>
          <a:noFill/>
        </p:spPr>
        <p:txBody>
          <a:bodyPr wrap="square" rtlCol="0">
            <a:spAutoFit/>
          </a:bodyPr>
          <a:lstStyle/>
          <a:p>
            <a:pPr lvl="0" algn="ctr">
              <a:defRPr/>
            </a:pPr>
            <a:r>
              <a:rPr lang="en-GB" sz="5333" dirty="0">
                <a:latin typeface="Lilita One" panose="020B0604020202020204" charset="0"/>
                <a:ea typeface="Noto Sans" panose="020B0502040504020204" pitchFamily="34"/>
                <a:cs typeface="Noto Sans" panose="020B0502040504020204" pitchFamily="34"/>
              </a:rPr>
              <a:t>Interfacce delle classi</a:t>
            </a:r>
          </a:p>
        </p:txBody>
      </p:sp>
      <p:sp>
        <p:nvSpPr>
          <p:cNvPr id="4" name="TextBox 277">
            <a:extLst>
              <a:ext uri="{FF2B5EF4-FFF2-40B4-BE49-F238E27FC236}">
                <a16:creationId xmlns:a16="http://schemas.microsoft.com/office/drawing/2014/main" id="{C12897FD-90B2-438B-A508-A48DAB4D33C1}"/>
              </a:ext>
            </a:extLst>
          </p:cNvPr>
          <p:cNvSpPr txBox="1"/>
          <p:nvPr/>
        </p:nvSpPr>
        <p:spPr>
          <a:xfrm>
            <a:off x="1159805" y="1105425"/>
            <a:ext cx="9872389" cy="369332"/>
          </a:xfrm>
          <a:prstGeom prst="rect">
            <a:avLst/>
          </a:prstGeom>
          <a:noFill/>
        </p:spPr>
        <p:txBody>
          <a:bodyPr wrap="square" rtlCol="0">
            <a:spAutoFit/>
          </a:bodyPr>
          <a:lstStyle/>
          <a:p>
            <a:pPr algn="ctr">
              <a:defRPr/>
            </a:pPr>
            <a:r>
              <a:rPr lang="it-IT" dirty="0">
                <a:latin typeface="Josefin Sans" panose="00000500000000000000" charset="0"/>
              </a:rPr>
              <a:t>Per ogni classe del sistema è stata definita un’interfaccia</a:t>
            </a:r>
            <a:endParaRPr lang="en-US" sz="1600" dirty="0">
              <a:latin typeface="Josefin Sans" panose="020B0604020202020204" charset="0"/>
            </a:endParaRPr>
          </a:p>
        </p:txBody>
      </p:sp>
      <p:grpSp>
        <p:nvGrpSpPr>
          <p:cNvPr id="9" name="Gruppo 8">
            <a:extLst>
              <a:ext uri="{FF2B5EF4-FFF2-40B4-BE49-F238E27FC236}">
                <a16:creationId xmlns:a16="http://schemas.microsoft.com/office/drawing/2014/main" id="{0550F981-058C-4AE6-93CE-CD42840B939C}"/>
              </a:ext>
            </a:extLst>
          </p:cNvPr>
          <p:cNvGrpSpPr/>
          <p:nvPr/>
        </p:nvGrpSpPr>
        <p:grpSpPr>
          <a:xfrm>
            <a:off x="530551" y="1869938"/>
            <a:ext cx="11130896" cy="4003489"/>
            <a:chOff x="656245" y="1742938"/>
            <a:chExt cx="11130896" cy="4003489"/>
          </a:xfrm>
        </p:grpSpPr>
        <p:pic>
          <p:nvPicPr>
            <p:cNvPr id="6" name="Immagine 5" descr="Immagine che contiene screenshot&#10;&#10;Descrizione generata automaticamente">
              <a:extLst>
                <a:ext uri="{FF2B5EF4-FFF2-40B4-BE49-F238E27FC236}">
                  <a16:creationId xmlns:a16="http://schemas.microsoft.com/office/drawing/2014/main" id="{BFD84398-C279-4D37-A80A-026277E43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24197">
              <a:off x="6467043" y="1742938"/>
              <a:ext cx="5320098" cy="3372124"/>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6008D6C1-A62A-4FDD-B4F2-CF0FA72CA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62583">
              <a:off x="656245" y="2082800"/>
              <a:ext cx="6076260" cy="3663627"/>
            </a:xfrm>
            <a:prstGeom prst="rect">
              <a:avLst/>
            </a:prstGeom>
          </p:spPr>
        </p:pic>
      </p:grpSp>
    </p:spTree>
    <p:extLst>
      <p:ext uri="{BB962C8B-B14F-4D97-AF65-F5344CB8AC3E}">
        <p14:creationId xmlns:p14="http://schemas.microsoft.com/office/powerpoint/2010/main" val="722124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a:extLst>
              <a:ext uri="{FF2B5EF4-FFF2-40B4-BE49-F238E27FC236}">
                <a16:creationId xmlns:a16="http://schemas.microsoft.com/office/drawing/2014/main" id="{6528D8C3-4CE6-43C2-8CEA-22A4F891F7CB}"/>
              </a:ext>
            </a:extLst>
          </p:cNvPr>
          <p:cNvSpPr txBox="1"/>
          <p:nvPr/>
        </p:nvSpPr>
        <p:spPr>
          <a:xfrm>
            <a:off x="1185282" y="440655"/>
            <a:ext cx="9144000" cy="707886"/>
          </a:xfrm>
          <a:prstGeom prst="rect">
            <a:avLst/>
          </a:prstGeom>
          <a:noFill/>
        </p:spPr>
        <p:txBody>
          <a:bodyPr wrap="square" rtlCol="0">
            <a:spAutoFit/>
          </a:bodyPr>
          <a:lstStyle/>
          <a:p>
            <a:pPr lvl="0" algn="ctr">
              <a:defRPr/>
            </a:pPr>
            <a:r>
              <a:rPr lang="en-GB" sz="4000" kern="1200" dirty="0">
                <a:latin typeface="Lilita One" panose="020B0604020202020204" charset="0"/>
                <a:ea typeface="Noto Sans" panose="020B0502040504020204" pitchFamily="34"/>
                <a:cs typeface="Noto Sans" panose="020B0502040504020204" pitchFamily="34"/>
              </a:rPr>
              <a:t>Object Constraint Language (OCL)</a:t>
            </a:r>
          </a:p>
        </p:txBody>
      </p:sp>
      <p:grpSp>
        <p:nvGrpSpPr>
          <p:cNvPr id="27" name="Group 9">
            <a:extLst>
              <a:ext uri="{FF2B5EF4-FFF2-40B4-BE49-F238E27FC236}">
                <a16:creationId xmlns:a16="http://schemas.microsoft.com/office/drawing/2014/main" id="{24371EB7-EB5E-4C06-ABA1-14D637903F05}"/>
              </a:ext>
            </a:extLst>
          </p:cNvPr>
          <p:cNvGrpSpPr/>
          <p:nvPr/>
        </p:nvGrpSpPr>
        <p:grpSpPr>
          <a:xfrm>
            <a:off x="5407402" y="1313680"/>
            <a:ext cx="4596004" cy="5040945"/>
            <a:chOff x="3499601" y="892023"/>
            <a:chExt cx="6063499" cy="5196832"/>
          </a:xfrm>
        </p:grpSpPr>
        <p:grpSp>
          <p:nvGrpSpPr>
            <p:cNvPr id="28" name="Group 5">
              <a:extLst>
                <a:ext uri="{FF2B5EF4-FFF2-40B4-BE49-F238E27FC236}">
                  <a16:creationId xmlns:a16="http://schemas.microsoft.com/office/drawing/2014/main" id="{36E1A11C-E203-4528-B26F-CAC4A33B4887}"/>
                </a:ext>
              </a:extLst>
            </p:cNvPr>
            <p:cNvGrpSpPr/>
            <p:nvPr/>
          </p:nvGrpSpPr>
          <p:grpSpPr>
            <a:xfrm>
              <a:off x="4927600" y="1734221"/>
              <a:ext cx="4635500" cy="3495330"/>
              <a:chOff x="3670300" y="1193809"/>
              <a:chExt cx="5842000" cy="4405074"/>
            </a:xfrm>
          </p:grpSpPr>
          <p:sp>
            <p:nvSpPr>
              <p:cNvPr id="34" name="Arrow: Right 3">
                <a:extLst>
                  <a:ext uri="{FF2B5EF4-FFF2-40B4-BE49-F238E27FC236}">
                    <a16:creationId xmlns:a16="http://schemas.microsoft.com/office/drawing/2014/main" id="{0955E834-E288-4745-9906-9112B1E71BC8}"/>
                  </a:ext>
                </a:extLst>
              </p:cNvPr>
              <p:cNvSpPr/>
              <p:nvPr/>
            </p:nvSpPr>
            <p:spPr>
              <a:xfrm>
                <a:off x="3670300" y="4737109"/>
                <a:ext cx="4025900" cy="861774"/>
              </a:xfrm>
              <a:prstGeom prst="rightArrow">
                <a:avLst>
                  <a:gd name="adj1" fmla="val 58842"/>
                  <a:gd name="adj2" fmla="val 1163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Arrow: Right 56">
                <a:extLst>
                  <a:ext uri="{FF2B5EF4-FFF2-40B4-BE49-F238E27FC236}">
                    <a16:creationId xmlns:a16="http://schemas.microsoft.com/office/drawing/2014/main" id="{84D861A1-6EF2-40BC-9806-9F5754E3E133}"/>
                  </a:ext>
                </a:extLst>
              </p:cNvPr>
              <p:cNvSpPr/>
              <p:nvPr/>
            </p:nvSpPr>
            <p:spPr>
              <a:xfrm>
                <a:off x="3670300" y="3848276"/>
                <a:ext cx="4876800" cy="861774"/>
              </a:xfrm>
              <a:prstGeom prst="rightArrow">
                <a:avLst>
                  <a:gd name="adj1" fmla="val 58842"/>
                  <a:gd name="adj2" fmla="val 1163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Arrow: Right 58">
                <a:extLst>
                  <a:ext uri="{FF2B5EF4-FFF2-40B4-BE49-F238E27FC236}">
                    <a16:creationId xmlns:a16="http://schemas.microsoft.com/office/drawing/2014/main" id="{F29FC7E7-567B-443A-9CB5-DC3C88B2AF26}"/>
                  </a:ext>
                </a:extLst>
              </p:cNvPr>
              <p:cNvSpPr/>
              <p:nvPr/>
            </p:nvSpPr>
            <p:spPr>
              <a:xfrm>
                <a:off x="3670300" y="2959443"/>
                <a:ext cx="5842000" cy="861774"/>
              </a:xfrm>
              <a:prstGeom prst="rightArrow">
                <a:avLst>
                  <a:gd name="adj1" fmla="val 58842"/>
                  <a:gd name="adj2" fmla="val 1163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Arrow: Right 60">
                <a:extLst>
                  <a:ext uri="{FF2B5EF4-FFF2-40B4-BE49-F238E27FC236}">
                    <a16:creationId xmlns:a16="http://schemas.microsoft.com/office/drawing/2014/main" id="{FB0BAAC4-AE34-4C0C-BD43-820ACC919B60}"/>
                  </a:ext>
                </a:extLst>
              </p:cNvPr>
              <p:cNvSpPr/>
              <p:nvPr/>
            </p:nvSpPr>
            <p:spPr>
              <a:xfrm>
                <a:off x="3670300" y="2070276"/>
                <a:ext cx="4876800" cy="861774"/>
              </a:xfrm>
              <a:prstGeom prst="rightArrow">
                <a:avLst>
                  <a:gd name="adj1" fmla="val 58842"/>
                  <a:gd name="adj2" fmla="val 1163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Arrow: Right 61">
                <a:extLst>
                  <a:ext uri="{FF2B5EF4-FFF2-40B4-BE49-F238E27FC236}">
                    <a16:creationId xmlns:a16="http://schemas.microsoft.com/office/drawing/2014/main" id="{8FAF651A-C9E2-4A67-B06B-832181BDC651}"/>
                  </a:ext>
                </a:extLst>
              </p:cNvPr>
              <p:cNvSpPr/>
              <p:nvPr/>
            </p:nvSpPr>
            <p:spPr>
              <a:xfrm>
                <a:off x="3670300" y="1193809"/>
                <a:ext cx="4025900" cy="861774"/>
              </a:xfrm>
              <a:prstGeom prst="rightArrow">
                <a:avLst>
                  <a:gd name="adj1" fmla="val 58842"/>
                  <a:gd name="adj2" fmla="val 11631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9" name="Trapezoid 6">
              <a:extLst>
                <a:ext uri="{FF2B5EF4-FFF2-40B4-BE49-F238E27FC236}">
                  <a16:creationId xmlns:a16="http://schemas.microsoft.com/office/drawing/2014/main" id="{3DC93D06-BCAC-4F69-8DCD-E5DAABE8D51C}"/>
                </a:ext>
              </a:extLst>
            </p:cNvPr>
            <p:cNvSpPr/>
            <p:nvPr/>
          </p:nvSpPr>
          <p:spPr>
            <a:xfrm rot="5400000">
              <a:off x="3826171" y="2775247"/>
              <a:ext cx="797719" cy="1405138"/>
            </a:xfrm>
            <a:prstGeom prst="trapezoi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Trapezoid 65">
              <a:extLst>
                <a:ext uri="{FF2B5EF4-FFF2-40B4-BE49-F238E27FC236}">
                  <a16:creationId xmlns:a16="http://schemas.microsoft.com/office/drawing/2014/main" id="{3CF015AB-ED6C-416D-83CD-2E084C2E4346}"/>
                </a:ext>
              </a:extLst>
            </p:cNvPr>
            <p:cNvSpPr/>
            <p:nvPr/>
          </p:nvSpPr>
          <p:spPr>
            <a:xfrm rot="5400000">
              <a:off x="3803966" y="1852573"/>
              <a:ext cx="849749" cy="1397518"/>
            </a:xfrm>
            <a:custGeom>
              <a:avLst/>
              <a:gdLst>
                <a:gd name="connsiteX0" fmla="*/ 0 w 797719"/>
                <a:gd name="connsiteY0" fmla="*/ 1405138 h 1405138"/>
                <a:gd name="connsiteX1" fmla="*/ 199430 w 797719"/>
                <a:gd name="connsiteY1" fmla="*/ 0 h 1405138"/>
                <a:gd name="connsiteX2" fmla="*/ 598289 w 797719"/>
                <a:gd name="connsiteY2" fmla="*/ 0 h 1405138"/>
                <a:gd name="connsiteX3" fmla="*/ 797719 w 797719"/>
                <a:gd name="connsiteY3" fmla="*/ 1405138 h 1405138"/>
                <a:gd name="connsiteX4" fmla="*/ 0 w 797719"/>
                <a:gd name="connsiteY4" fmla="*/ 1405138 h 1405138"/>
                <a:gd name="connsiteX0" fmla="*/ 0 w 598289"/>
                <a:gd name="connsiteY0" fmla="*/ 1405138 h 1405138"/>
                <a:gd name="connsiteX1" fmla="*/ 199430 w 598289"/>
                <a:gd name="connsiteY1" fmla="*/ 0 h 1405138"/>
                <a:gd name="connsiteX2" fmla="*/ 598289 w 598289"/>
                <a:gd name="connsiteY2" fmla="*/ 0 h 1405138"/>
                <a:gd name="connsiteX3" fmla="*/ 508161 w 598289"/>
                <a:gd name="connsiteY3" fmla="*/ 1397518 h 1405138"/>
                <a:gd name="connsiteX4" fmla="*/ 0 w 59828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652941 w 743069"/>
                <a:gd name="connsiteY3" fmla="*/ 1397518 h 1405138"/>
                <a:gd name="connsiteX4" fmla="*/ 0 w 743069"/>
                <a:gd name="connsiteY4" fmla="*/ 1405138 h 1405138"/>
                <a:gd name="connsiteX0" fmla="*/ 0 w 849749"/>
                <a:gd name="connsiteY0" fmla="*/ 1389898 h 1397518"/>
                <a:gd name="connsiteX1" fmla="*/ 450890 w 849749"/>
                <a:gd name="connsiteY1" fmla="*/ 0 h 1397518"/>
                <a:gd name="connsiteX2" fmla="*/ 849749 w 849749"/>
                <a:gd name="connsiteY2" fmla="*/ 0 h 1397518"/>
                <a:gd name="connsiteX3" fmla="*/ 759621 w 849749"/>
                <a:gd name="connsiteY3" fmla="*/ 1397518 h 1397518"/>
                <a:gd name="connsiteX4" fmla="*/ 0 w 849749"/>
                <a:gd name="connsiteY4" fmla="*/ 1389898 h 1397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49" h="1397518">
                  <a:moveTo>
                    <a:pt x="0" y="1389898"/>
                  </a:moveTo>
                  <a:lnTo>
                    <a:pt x="450890" y="0"/>
                  </a:lnTo>
                  <a:lnTo>
                    <a:pt x="849749" y="0"/>
                  </a:lnTo>
                  <a:lnTo>
                    <a:pt x="759621" y="1397518"/>
                  </a:lnTo>
                  <a:lnTo>
                    <a:pt x="0" y="13898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Trapezoid 65">
              <a:extLst>
                <a:ext uri="{FF2B5EF4-FFF2-40B4-BE49-F238E27FC236}">
                  <a16:creationId xmlns:a16="http://schemas.microsoft.com/office/drawing/2014/main" id="{7A507D86-8F8A-46E0-807A-ABC759F177B5}"/>
                </a:ext>
              </a:extLst>
            </p:cNvPr>
            <p:cNvSpPr/>
            <p:nvPr/>
          </p:nvSpPr>
          <p:spPr>
            <a:xfrm rot="5400000">
              <a:off x="3522027" y="869597"/>
              <a:ext cx="1383145" cy="1427998"/>
            </a:xfrm>
            <a:custGeom>
              <a:avLst/>
              <a:gdLst>
                <a:gd name="connsiteX0" fmla="*/ 0 w 797719"/>
                <a:gd name="connsiteY0" fmla="*/ 1405138 h 1405138"/>
                <a:gd name="connsiteX1" fmla="*/ 199430 w 797719"/>
                <a:gd name="connsiteY1" fmla="*/ 0 h 1405138"/>
                <a:gd name="connsiteX2" fmla="*/ 598289 w 797719"/>
                <a:gd name="connsiteY2" fmla="*/ 0 h 1405138"/>
                <a:gd name="connsiteX3" fmla="*/ 797719 w 797719"/>
                <a:gd name="connsiteY3" fmla="*/ 1405138 h 1405138"/>
                <a:gd name="connsiteX4" fmla="*/ 0 w 797719"/>
                <a:gd name="connsiteY4" fmla="*/ 1405138 h 1405138"/>
                <a:gd name="connsiteX0" fmla="*/ 0 w 598289"/>
                <a:gd name="connsiteY0" fmla="*/ 1405138 h 1405138"/>
                <a:gd name="connsiteX1" fmla="*/ 199430 w 598289"/>
                <a:gd name="connsiteY1" fmla="*/ 0 h 1405138"/>
                <a:gd name="connsiteX2" fmla="*/ 598289 w 598289"/>
                <a:gd name="connsiteY2" fmla="*/ 0 h 1405138"/>
                <a:gd name="connsiteX3" fmla="*/ 508161 w 598289"/>
                <a:gd name="connsiteY3" fmla="*/ 1397518 h 1405138"/>
                <a:gd name="connsiteX4" fmla="*/ 0 w 59828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652941 w 743069"/>
                <a:gd name="connsiteY3" fmla="*/ 1397518 h 1405138"/>
                <a:gd name="connsiteX4" fmla="*/ 0 w 74306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492924 w 743069"/>
                <a:gd name="connsiteY3" fmla="*/ 1405138 h 1405138"/>
                <a:gd name="connsiteX4" fmla="*/ 0 w 743069"/>
                <a:gd name="connsiteY4" fmla="*/ 1405138 h 1405138"/>
                <a:gd name="connsiteX0" fmla="*/ 0 w 1070727"/>
                <a:gd name="connsiteY0" fmla="*/ 1405138 h 1405138"/>
                <a:gd name="connsiteX1" fmla="*/ 671868 w 1070727"/>
                <a:gd name="connsiteY1" fmla="*/ 0 h 1405138"/>
                <a:gd name="connsiteX2" fmla="*/ 1070727 w 1070727"/>
                <a:gd name="connsiteY2" fmla="*/ 0 h 1405138"/>
                <a:gd name="connsiteX3" fmla="*/ 820582 w 1070727"/>
                <a:gd name="connsiteY3" fmla="*/ 1405138 h 1405138"/>
                <a:gd name="connsiteX4" fmla="*/ 0 w 1070727"/>
                <a:gd name="connsiteY4" fmla="*/ 1405138 h 1405138"/>
                <a:gd name="connsiteX0" fmla="*/ 0 w 1070727"/>
                <a:gd name="connsiteY0" fmla="*/ 1405138 h 1412758"/>
                <a:gd name="connsiteX1" fmla="*/ 671868 w 1070727"/>
                <a:gd name="connsiteY1" fmla="*/ 0 h 1412758"/>
                <a:gd name="connsiteX2" fmla="*/ 1070727 w 1070727"/>
                <a:gd name="connsiteY2" fmla="*/ 0 h 1412758"/>
                <a:gd name="connsiteX3" fmla="*/ 614845 w 1070727"/>
                <a:gd name="connsiteY3" fmla="*/ 1412758 h 1412758"/>
                <a:gd name="connsiteX4" fmla="*/ 0 w 1070727"/>
                <a:gd name="connsiteY4" fmla="*/ 1405138 h 1412758"/>
                <a:gd name="connsiteX0" fmla="*/ 0 w 1383145"/>
                <a:gd name="connsiteY0" fmla="*/ 1427998 h 1427998"/>
                <a:gd name="connsiteX1" fmla="*/ 984286 w 1383145"/>
                <a:gd name="connsiteY1" fmla="*/ 0 h 1427998"/>
                <a:gd name="connsiteX2" fmla="*/ 1383145 w 1383145"/>
                <a:gd name="connsiteY2" fmla="*/ 0 h 1427998"/>
                <a:gd name="connsiteX3" fmla="*/ 927263 w 1383145"/>
                <a:gd name="connsiteY3" fmla="*/ 1412758 h 1427998"/>
                <a:gd name="connsiteX4" fmla="*/ 0 w 1383145"/>
                <a:gd name="connsiteY4" fmla="*/ 1427998 h 142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45" h="1427998">
                  <a:moveTo>
                    <a:pt x="0" y="1427998"/>
                  </a:moveTo>
                  <a:lnTo>
                    <a:pt x="984286" y="0"/>
                  </a:lnTo>
                  <a:lnTo>
                    <a:pt x="1383145" y="0"/>
                  </a:lnTo>
                  <a:lnTo>
                    <a:pt x="927263" y="1412758"/>
                  </a:lnTo>
                  <a:lnTo>
                    <a:pt x="0" y="1427998"/>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Trapezoid 65">
              <a:extLst>
                <a:ext uri="{FF2B5EF4-FFF2-40B4-BE49-F238E27FC236}">
                  <a16:creationId xmlns:a16="http://schemas.microsoft.com/office/drawing/2014/main" id="{D2E7506D-F47B-4CD8-98C8-A8D3EBE74D47}"/>
                </a:ext>
              </a:extLst>
            </p:cNvPr>
            <p:cNvSpPr/>
            <p:nvPr/>
          </p:nvSpPr>
          <p:spPr>
            <a:xfrm rot="5400000" flipH="1">
              <a:off x="3793598" y="3714223"/>
              <a:ext cx="870486" cy="1397518"/>
            </a:xfrm>
            <a:custGeom>
              <a:avLst/>
              <a:gdLst>
                <a:gd name="connsiteX0" fmla="*/ 0 w 797719"/>
                <a:gd name="connsiteY0" fmla="*/ 1405138 h 1405138"/>
                <a:gd name="connsiteX1" fmla="*/ 199430 w 797719"/>
                <a:gd name="connsiteY1" fmla="*/ 0 h 1405138"/>
                <a:gd name="connsiteX2" fmla="*/ 598289 w 797719"/>
                <a:gd name="connsiteY2" fmla="*/ 0 h 1405138"/>
                <a:gd name="connsiteX3" fmla="*/ 797719 w 797719"/>
                <a:gd name="connsiteY3" fmla="*/ 1405138 h 1405138"/>
                <a:gd name="connsiteX4" fmla="*/ 0 w 797719"/>
                <a:gd name="connsiteY4" fmla="*/ 1405138 h 1405138"/>
                <a:gd name="connsiteX0" fmla="*/ 0 w 598289"/>
                <a:gd name="connsiteY0" fmla="*/ 1405138 h 1405138"/>
                <a:gd name="connsiteX1" fmla="*/ 199430 w 598289"/>
                <a:gd name="connsiteY1" fmla="*/ 0 h 1405138"/>
                <a:gd name="connsiteX2" fmla="*/ 598289 w 598289"/>
                <a:gd name="connsiteY2" fmla="*/ 0 h 1405138"/>
                <a:gd name="connsiteX3" fmla="*/ 508161 w 598289"/>
                <a:gd name="connsiteY3" fmla="*/ 1397518 h 1405138"/>
                <a:gd name="connsiteX4" fmla="*/ 0 w 59828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652941 w 743069"/>
                <a:gd name="connsiteY3" fmla="*/ 1397518 h 1405138"/>
                <a:gd name="connsiteX4" fmla="*/ 0 w 743069"/>
                <a:gd name="connsiteY4" fmla="*/ 1405138 h 1405138"/>
                <a:gd name="connsiteX0" fmla="*/ 0 w 849749"/>
                <a:gd name="connsiteY0" fmla="*/ 1389898 h 1397518"/>
                <a:gd name="connsiteX1" fmla="*/ 450890 w 849749"/>
                <a:gd name="connsiteY1" fmla="*/ 0 h 1397518"/>
                <a:gd name="connsiteX2" fmla="*/ 849749 w 849749"/>
                <a:gd name="connsiteY2" fmla="*/ 0 h 1397518"/>
                <a:gd name="connsiteX3" fmla="*/ 759621 w 849749"/>
                <a:gd name="connsiteY3" fmla="*/ 1397518 h 1397518"/>
                <a:gd name="connsiteX4" fmla="*/ 0 w 849749"/>
                <a:gd name="connsiteY4" fmla="*/ 1389898 h 1397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49" h="1397518">
                  <a:moveTo>
                    <a:pt x="0" y="1389898"/>
                  </a:moveTo>
                  <a:lnTo>
                    <a:pt x="450890" y="0"/>
                  </a:lnTo>
                  <a:lnTo>
                    <a:pt x="849749" y="0"/>
                  </a:lnTo>
                  <a:lnTo>
                    <a:pt x="759621" y="1397518"/>
                  </a:lnTo>
                  <a:lnTo>
                    <a:pt x="0" y="138989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Trapezoid 65">
              <a:extLst>
                <a:ext uri="{FF2B5EF4-FFF2-40B4-BE49-F238E27FC236}">
                  <a16:creationId xmlns:a16="http://schemas.microsoft.com/office/drawing/2014/main" id="{220448D3-0635-4BEB-8BD3-918137437198}"/>
                </a:ext>
              </a:extLst>
            </p:cNvPr>
            <p:cNvSpPr/>
            <p:nvPr/>
          </p:nvSpPr>
          <p:spPr>
            <a:xfrm rot="5400000" flipH="1">
              <a:off x="3511891" y="4673146"/>
              <a:ext cx="1403420" cy="1427998"/>
            </a:xfrm>
            <a:custGeom>
              <a:avLst/>
              <a:gdLst>
                <a:gd name="connsiteX0" fmla="*/ 0 w 797719"/>
                <a:gd name="connsiteY0" fmla="*/ 1405138 h 1405138"/>
                <a:gd name="connsiteX1" fmla="*/ 199430 w 797719"/>
                <a:gd name="connsiteY1" fmla="*/ 0 h 1405138"/>
                <a:gd name="connsiteX2" fmla="*/ 598289 w 797719"/>
                <a:gd name="connsiteY2" fmla="*/ 0 h 1405138"/>
                <a:gd name="connsiteX3" fmla="*/ 797719 w 797719"/>
                <a:gd name="connsiteY3" fmla="*/ 1405138 h 1405138"/>
                <a:gd name="connsiteX4" fmla="*/ 0 w 797719"/>
                <a:gd name="connsiteY4" fmla="*/ 1405138 h 1405138"/>
                <a:gd name="connsiteX0" fmla="*/ 0 w 598289"/>
                <a:gd name="connsiteY0" fmla="*/ 1405138 h 1405138"/>
                <a:gd name="connsiteX1" fmla="*/ 199430 w 598289"/>
                <a:gd name="connsiteY1" fmla="*/ 0 h 1405138"/>
                <a:gd name="connsiteX2" fmla="*/ 598289 w 598289"/>
                <a:gd name="connsiteY2" fmla="*/ 0 h 1405138"/>
                <a:gd name="connsiteX3" fmla="*/ 508161 w 598289"/>
                <a:gd name="connsiteY3" fmla="*/ 1397518 h 1405138"/>
                <a:gd name="connsiteX4" fmla="*/ 0 w 59828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652941 w 743069"/>
                <a:gd name="connsiteY3" fmla="*/ 1397518 h 1405138"/>
                <a:gd name="connsiteX4" fmla="*/ 0 w 743069"/>
                <a:gd name="connsiteY4" fmla="*/ 1405138 h 1405138"/>
                <a:gd name="connsiteX0" fmla="*/ 0 w 743069"/>
                <a:gd name="connsiteY0" fmla="*/ 1405138 h 1405138"/>
                <a:gd name="connsiteX1" fmla="*/ 344210 w 743069"/>
                <a:gd name="connsiteY1" fmla="*/ 0 h 1405138"/>
                <a:gd name="connsiteX2" fmla="*/ 743069 w 743069"/>
                <a:gd name="connsiteY2" fmla="*/ 0 h 1405138"/>
                <a:gd name="connsiteX3" fmla="*/ 492924 w 743069"/>
                <a:gd name="connsiteY3" fmla="*/ 1405138 h 1405138"/>
                <a:gd name="connsiteX4" fmla="*/ 0 w 743069"/>
                <a:gd name="connsiteY4" fmla="*/ 1405138 h 1405138"/>
                <a:gd name="connsiteX0" fmla="*/ 0 w 1070727"/>
                <a:gd name="connsiteY0" fmla="*/ 1405138 h 1405138"/>
                <a:gd name="connsiteX1" fmla="*/ 671868 w 1070727"/>
                <a:gd name="connsiteY1" fmla="*/ 0 h 1405138"/>
                <a:gd name="connsiteX2" fmla="*/ 1070727 w 1070727"/>
                <a:gd name="connsiteY2" fmla="*/ 0 h 1405138"/>
                <a:gd name="connsiteX3" fmla="*/ 820582 w 1070727"/>
                <a:gd name="connsiteY3" fmla="*/ 1405138 h 1405138"/>
                <a:gd name="connsiteX4" fmla="*/ 0 w 1070727"/>
                <a:gd name="connsiteY4" fmla="*/ 1405138 h 1405138"/>
                <a:gd name="connsiteX0" fmla="*/ 0 w 1070727"/>
                <a:gd name="connsiteY0" fmla="*/ 1405138 h 1412758"/>
                <a:gd name="connsiteX1" fmla="*/ 671868 w 1070727"/>
                <a:gd name="connsiteY1" fmla="*/ 0 h 1412758"/>
                <a:gd name="connsiteX2" fmla="*/ 1070727 w 1070727"/>
                <a:gd name="connsiteY2" fmla="*/ 0 h 1412758"/>
                <a:gd name="connsiteX3" fmla="*/ 614845 w 1070727"/>
                <a:gd name="connsiteY3" fmla="*/ 1412758 h 1412758"/>
                <a:gd name="connsiteX4" fmla="*/ 0 w 1070727"/>
                <a:gd name="connsiteY4" fmla="*/ 1405138 h 1412758"/>
                <a:gd name="connsiteX0" fmla="*/ 0 w 1383145"/>
                <a:gd name="connsiteY0" fmla="*/ 1427998 h 1427998"/>
                <a:gd name="connsiteX1" fmla="*/ 984286 w 1383145"/>
                <a:gd name="connsiteY1" fmla="*/ 0 h 1427998"/>
                <a:gd name="connsiteX2" fmla="*/ 1383145 w 1383145"/>
                <a:gd name="connsiteY2" fmla="*/ 0 h 1427998"/>
                <a:gd name="connsiteX3" fmla="*/ 927263 w 1383145"/>
                <a:gd name="connsiteY3" fmla="*/ 1412758 h 1427998"/>
                <a:gd name="connsiteX4" fmla="*/ 0 w 1383145"/>
                <a:gd name="connsiteY4" fmla="*/ 1427998 h 142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145" h="1427998">
                  <a:moveTo>
                    <a:pt x="0" y="1427998"/>
                  </a:moveTo>
                  <a:lnTo>
                    <a:pt x="984286" y="0"/>
                  </a:lnTo>
                  <a:lnTo>
                    <a:pt x="1383145" y="0"/>
                  </a:lnTo>
                  <a:lnTo>
                    <a:pt x="927263" y="1412758"/>
                  </a:lnTo>
                  <a:lnTo>
                    <a:pt x="0" y="142799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9" name="TextBox 97">
            <a:extLst>
              <a:ext uri="{FF2B5EF4-FFF2-40B4-BE49-F238E27FC236}">
                <a16:creationId xmlns:a16="http://schemas.microsoft.com/office/drawing/2014/main" id="{D2734AE3-5BA6-40B3-A0C9-81D6F98D25CA}"/>
              </a:ext>
            </a:extLst>
          </p:cNvPr>
          <p:cNvSpPr txBox="1"/>
          <p:nvPr/>
        </p:nvSpPr>
        <p:spPr>
          <a:xfrm>
            <a:off x="8949231" y="2284739"/>
            <a:ext cx="1898007" cy="369332"/>
          </a:xfrm>
          <a:prstGeom prst="rect">
            <a:avLst/>
          </a:prstGeom>
          <a:noFill/>
        </p:spPr>
        <p:txBody>
          <a:bodyPr wrap="square" rtlCol="0">
            <a:spAutoFit/>
          </a:bodyPr>
          <a:lstStyle/>
          <a:p>
            <a:pPr algn="just" defTabSz="685800">
              <a:buClrTx/>
              <a:defRPr/>
            </a:pPr>
            <a:r>
              <a:rPr lang="en-US"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Nome </a:t>
            </a:r>
            <a:r>
              <a:rPr lang="en-US" kern="1200" dirty="0" err="1">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Classe</a:t>
            </a:r>
            <a:endParaRPr lang="en-GB"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
        <p:nvSpPr>
          <p:cNvPr id="40" name="TextBox 98">
            <a:extLst>
              <a:ext uri="{FF2B5EF4-FFF2-40B4-BE49-F238E27FC236}">
                <a16:creationId xmlns:a16="http://schemas.microsoft.com/office/drawing/2014/main" id="{3D18B921-4221-4409-B706-082CEA1C2299}"/>
              </a:ext>
            </a:extLst>
          </p:cNvPr>
          <p:cNvSpPr txBox="1"/>
          <p:nvPr/>
        </p:nvSpPr>
        <p:spPr>
          <a:xfrm>
            <a:off x="9422895" y="2951266"/>
            <a:ext cx="1630927" cy="369332"/>
          </a:xfrm>
          <a:prstGeom prst="rect">
            <a:avLst/>
          </a:prstGeom>
          <a:noFill/>
        </p:spPr>
        <p:txBody>
          <a:bodyPr wrap="square" rtlCol="0">
            <a:spAutoFit/>
          </a:bodyPr>
          <a:lstStyle/>
          <a:p>
            <a:pPr algn="just" defTabSz="685800">
              <a:buClrTx/>
              <a:defRPr/>
            </a:pPr>
            <a:r>
              <a:rPr lang="en-US" kern="1200" dirty="0" err="1">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Descrizione</a:t>
            </a:r>
            <a:endParaRPr lang="en-GB"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
        <p:nvSpPr>
          <p:cNvPr id="41" name="TextBox 99">
            <a:extLst>
              <a:ext uri="{FF2B5EF4-FFF2-40B4-BE49-F238E27FC236}">
                <a16:creationId xmlns:a16="http://schemas.microsoft.com/office/drawing/2014/main" id="{23EE8359-09CC-42D4-BD0D-379C7AFE7D02}"/>
              </a:ext>
            </a:extLst>
          </p:cNvPr>
          <p:cNvSpPr txBox="1"/>
          <p:nvPr/>
        </p:nvSpPr>
        <p:spPr>
          <a:xfrm>
            <a:off x="10035156" y="3643419"/>
            <a:ext cx="1808424" cy="369332"/>
          </a:xfrm>
          <a:prstGeom prst="rect">
            <a:avLst/>
          </a:prstGeom>
          <a:noFill/>
        </p:spPr>
        <p:txBody>
          <a:bodyPr wrap="square" rtlCol="0">
            <a:spAutoFit/>
          </a:bodyPr>
          <a:lstStyle/>
          <a:p>
            <a:pPr algn="just" defTabSz="685800">
              <a:buClrTx/>
              <a:defRPr/>
            </a:pPr>
            <a:r>
              <a:rPr lang="en-US"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Pre-</a:t>
            </a:r>
            <a:r>
              <a:rPr lang="en-US" kern="1200" dirty="0" err="1">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condizioni</a:t>
            </a:r>
            <a:endParaRPr lang="en-GB"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
        <p:nvSpPr>
          <p:cNvPr id="42" name="TextBox 100">
            <a:extLst>
              <a:ext uri="{FF2B5EF4-FFF2-40B4-BE49-F238E27FC236}">
                <a16:creationId xmlns:a16="http://schemas.microsoft.com/office/drawing/2014/main" id="{E350615C-A092-446F-B4AC-D3BF0ACFAFC6}"/>
              </a:ext>
            </a:extLst>
          </p:cNvPr>
          <p:cNvSpPr txBox="1"/>
          <p:nvPr/>
        </p:nvSpPr>
        <p:spPr>
          <a:xfrm>
            <a:off x="9448296" y="4334094"/>
            <a:ext cx="1978071" cy="369332"/>
          </a:xfrm>
          <a:prstGeom prst="rect">
            <a:avLst/>
          </a:prstGeom>
          <a:noFill/>
        </p:spPr>
        <p:txBody>
          <a:bodyPr wrap="square" rtlCol="0">
            <a:spAutoFit/>
          </a:bodyPr>
          <a:lstStyle/>
          <a:p>
            <a:pPr algn="just" defTabSz="685800">
              <a:buClrTx/>
              <a:defRPr/>
            </a:pPr>
            <a:r>
              <a:rPr lang="en-US"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Post-</a:t>
            </a:r>
            <a:r>
              <a:rPr lang="en-US" kern="1200" dirty="0" err="1">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condizioni</a:t>
            </a:r>
            <a:endParaRPr lang="en-GB"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sp>
        <p:nvSpPr>
          <p:cNvPr id="43" name="TextBox 101">
            <a:extLst>
              <a:ext uri="{FF2B5EF4-FFF2-40B4-BE49-F238E27FC236}">
                <a16:creationId xmlns:a16="http://schemas.microsoft.com/office/drawing/2014/main" id="{8FC62B5D-DE16-4F2F-AC7F-1976821FE188}"/>
              </a:ext>
            </a:extLst>
          </p:cNvPr>
          <p:cNvSpPr txBox="1"/>
          <p:nvPr/>
        </p:nvSpPr>
        <p:spPr>
          <a:xfrm>
            <a:off x="8896784" y="5004015"/>
            <a:ext cx="1341575" cy="369332"/>
          </a:xfrm>
          <a:prstGeom prst="rect">
            <a:avLst/>
          </a:prstGeom>
          <a:noFill/>
        </p:spPr>
        <p:txBody>
          <a:bodyPr wrap="square" rtlCol="0">
            <a:spAutoFit/>
          </a:bodyPr>
          <a:lstStyle/>
          <a:p>
            <a:pPr algn="just" defTabSz="685800">
              <a:buClrTx/>
              <a:defRPr/>
            </a:pPr>
            <a:r>
              <a:rPr lang="en-US" kern="1200" dirty="0" err="1">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rPr>
              <a:t>Invarianti</a:t>
            </a:r>
            <a:endParaRPr lang="en-GB" kern="1200" dirty="0">
              <a:solidFill>
                <a:schemeClr val="tx1">
                  <a:lumMod val="65000"/>
                  <a:lumOff val="35000"/>
                </a:schemeClr>
              </a:solidFill>
              <a:effectLst>
                <a:outerShdw blurRad="38100" dist="38100" dir="2700000" algn="tl">
                  <a:srgbClr val="000000">
                    <a:alpha val="43137"/>
                  </a:srgbClr>
                </a:outerShdw>
              </a:effectLst>
              <a:latin typeface="Josefin Sans" panose="020B0604020202020204" charset="0"/>
              <a:ea typeface="Noto Sans" panose="020B0502040504020204" pitchFamily="34"/>
              <a:cs typeface="Noto Sans" panose="020B0502040504020204" pitchFamily="34"/>
            </a:endParaRPr>
          </a:p>
        </p:txBody>
      </p:sp>
      <p:graphicFrame>
        <p:nvGraphicFramePr>
          <p:cNvPr id="2" name="Tabella 1">
            <a:extLst>
              <a:ext uri="{FF2B5EF4-FFF2-40B4-BE49-F238E27FC236}">
                <a16:creationId xmlns:a16="http://schemas.microsoft.com/office/drawing/2014/main" id="{1436D244-F8F1-4EEE-8517-1F6548344612}"/>
              </a:ext>
            </a:extLst>
          </p:cNvPr>
          <p:cNvGraphicFramePr>
            <a:graphicFrameLocks noGrp="1"/>
          </p:cNvGraphicFramePr>
          <p:nvPr>
            <p:extLst>
              <p:ext uri="{D42A27DB-BD31-4B8C-83A1-F6EECF244321}">
                <p14:modId xmlns:p14="http://schemas.microsoft.com/office/powerpoint/2010/main" val="3018461072"/>
              </p:ext>
            </p:extLst>
          </p:nvPr>
        </p:nvGraphicFramePr>
        <p:xfrm>
          <a:off x="566591" y="1301545"/>
          <a:ext cx="4811782" cy="5053080"/>
        </p:xfrm>
        <a:graphic>
          <a:graphicData uri="http://schemas.openxmlformats.org/drawingml/2006/table">
            <a:tbl>
              <a:tblPr firstRow="1" firstCol="1" bandRow="1"/>
              <a:tblGrid>
                <a:gridCol w="1201946">
                  <a:extLst>
                    <a:ext uri="{9D8B030D-6E8A-4147-A177-3AD203B41FA5}">
                      <a16:colId xmlns:a16="http://schemas.microsoft.com/office/drawing/2014/main" val="3892563555"/>
                    </a:ext>
                  </a:extLst>
                </a:gridCol>
                <a:gridCol w="3609836">
                  <a:extLst>
                    <a:ext uri="{9D8B030D-6E8A-4147-A177-3AD203B41FA5}">
                      <a16:colId xmlns:a16="http://schemas.microsoft.com/office/drawing/2014/main" val="2852437477"/>
                    </a:ext>
                  </a:extLst>
                </a:gridCol>
              </a:tblGrid>
              <a:tr h="454684">
                <a:tc>
                  <a:txBody>
                    <a:bodyPr/>
                    <a:lstStyle/>
                    <a:p>
                      <a:pPr algn="ctr">
                        <a:lnSpc>
                          <a:spcPct val="107000"/>
                        </a:lnSpc>
                        <a:spcAft>
                          <a:spcPts val="600"/>
                        </a:spcAft>
                      </a:pPr>
                      <a:r>
                        <a:rPr lang="it-IT" sz="1000" b="1" dirty="0">
                          <a:solidFill>
                            <a:srgbClr val="FFFFFF"/>
                          </a:solidFill>
                          <a:effectLst/>
                          <a:latin typeface="Century Gothic" panose="020B0502020202020204" pitchFamily="34" charset="0"/>
                          <a:ea typeface="Calibri" panose="020F0502020204030204" pitchFamily="34" charset="0"/>
                          <a:cs typeface="Arial" panose="020B0604020202020204" pitchFamily="34" charset="0"/>
                        </a:rPr>
                        <a:t>Nome Classe</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lnSpc>
                          <a:spcPct val="107000"/>
                        </a:lnSpc>
                        <a:spcAft>
                          <a:spcPts val="600"/>
                        </a:spcAft>
                      </a:pPr>
                      <a:r>
                        <a:rPr lang="it-IT" sz="2000" b="1" dirty="0">
                          <a:solidFill>
                            <a:srgbClr val="FFFFFF"/>
                          </a:solidFill>
                          <a:effectLst/>
                          <a:latin typeface="Century Gothic" panose="020B0502020202020204" pitchFamily="34" charset="0"/>
                          <a:ea typeface="Calibri" panose="020F0502020204030204" pitchFamily="34" charset="0"/>
                          <a:cs typeface="Arial" panose="020B0604020202020204" pitchFamily="34" charset="0"/>
                        </a:rPr>
                        <a:t>Carrello</a:t>
                      </a:r>
                      <a:endParaRPr lang="it-IT" sz="4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467838208"/>
                  </a:ext>
                </a:extLst>
              </a:tr>
              <a:tr h="311338">
                <a:tc>
                  <a:txBody>
                    <a:bodyPr/>
                    <a:lstStyle/>
                    <a:p>
                      <a:pPr algn="ctr">
                        <a:lnSpc>
                          <a:spcPct val="107000"/>
                        </a:lnSpc>
                        <a:spcAft>
                          <a:spcPts val="600"/>
                        </a:spcAft>
                      </a:pPr>
                      <a:r>
                        <a:rPr lang="it-IT" sz="900" b="1" dirty="0">
                          <a:solidFill>
                            <a:srgbClr val="FFFFFF"/>
                          </a:solidFill>
                          <a:effectLst/>
                          <a:latin typeface="Century Gothic" panose="020B0502020202020204" pitchFamily="34" charset="0"/>
                          <a:ea typeface="Calibri" panose="020F0502020204030204" pitchFamily="34" charset="0"/>
                          <a:cs typeface="Arial" panose="020B0604020202020204" pitchFamily="34" charset="0"/>
                        </a:rPr>
                        <a:t>Descrizione</a:t>
                      </a:r>
                      <a:endParaRPr lang="it-IT" sz="7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lnSpc>
                          <a:spcPct val="107000"/>
                        </a:lnSpc>
                        <a:spcAft>
                          <a:spcPts val="600"/>
                        </a:spcAft>
                      </a:pPr>
                      <a:r>
                        <a:rPr lang="it-IT" sz="105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Classe che gestisce il carrello</a:t>
                      </a:r>
                      <a:endParaRPr lang="it-IT" sz="10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2453525456"/>
                  </a:ext>
                </a:extLst>
              </a:tr>
              <a:tr h="2165720">
                <a:tc>
                  <a:txBody>
                    <a:bodyPr/>
                    <a:lstStyle/>
                    <a:p>
                      <a:pPr algn="ctr">
                        <a:lnSpc>
                          <a:spcPct val="107000"/>
                        </a:lnSpc>
                        <a:spcAft>
                          <a:spcPts val="600"/>
                        </a:spcAft>
                      </a:pPr>
                      <a:r>
                        <a:rPr lang="it-IT" sz="900" b="1" dirty="0">
                          <a:solidFill>
                            <a:srgbClr val="FFFFFF"/>
                          </a:solidFill>
                          <a:effectLst/>
                          <a:latin typeface="Century Gothic" panose="020B0502020202020204" pitchFamily="34" charset="0"/>
                          <a:ea typeface="Calibri" panose="020F0502020204030204" pitchFamily="34" charset="0"/>
                          <a:cs typeface="Arial" panose="020B0604020202020204" pitchFamily="34" charset="0"/>
                        </a:rPr>
                        <a:t>Pre-condizioni</a:t>
                      </a:r>
                      <a:endParaRPr lang="it-IT" sz="8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Context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Carrello </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public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aggiornaQtaCarrello</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Prodotto,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qta</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Int)</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null</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and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qta</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&gt; 0 and prodotti-&gt;include(p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p.getCodice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prod.getCodice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Context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Carrello </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public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isEmpty</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Context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Carrello </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public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rimuoviProdotto</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Prodotto)</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null</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and prodotti-&gt;include(p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p.getCodice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prod.getCodice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Context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Carrello </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public svuota()</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prodotti-&gt;size()&gt;0 </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1046222762"/>
                  </a:ext>
                </a:extLst>
              </a:tr>
              <a:tr h="1703871">
                <a:tc>
                  <a:txBody>
                    <a:bodyPr/>
                    <a:lstStyle/>
                    <a:p>
                      <a:pPr algn="ctr">
                        <a:lnSpc>
                          <a:spcPct val="107000"/>
                        </a:lnSpc>
                        <a:spcAft>
                          <a:spcPts val="600"/>
                        </a:spcAft>
                      </a:pPr>
                      <a:r>
                        <a:rPr lang="it-IT" sz="900" b="1" dirty="0">
                          <a:solidFill>
                            <a:srgbClr val="FFFFFF"/>
                          </a:solidFill>
                          <a:effectLst/>
                          <a:latin typeface="Century Gothic" panose="020B0502020202020204" pitchFamily="34" charset="0"/>
                          <a:ea typeface="Calibri" panose="020F0502020204030204" pitchFamily="34" charset="0"/>
                          <a:cs typeface="Arial" panose="020B0604020202020204" pitchFamily="34" charset="0"/>
                        </a:rPr>
                        <a:t>Post-condizioni</a:t>
                      </a:r>
                      <a:endParaRPr lang="it-IT" sz="8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Context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Carrello </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public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aggiornaQtaCarrello</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Prodotto,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qta</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Int)</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post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self.prodotti</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-&gt;include(p|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p.getCodice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prod.getCodice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and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p.getQta</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qta</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Context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Carrello </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public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isEmpty</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post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true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if</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prodotti-&gt;size()=0 else false</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Context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Carrello </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public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rimuoviProdotto</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Prodotto)</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post</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prodotti-&gt; !include(p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p.getCodice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prod.getCodice</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endParaRPr lang="it-IT" sz="9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2706307356"/>
                  </a:ext>
                </a:extLst>
              </a:tr>
              <a:tr h="417467">
                <a:tc>
                  <a:txBody>
                    <a:bodyPr/>
                    <a:lstStyle/>
                    <a:p>
                      <a:pPr algn="ctr">
                        <a:lnSpc>
                          <a:spcPct val="107000"/>
                        </a:lnSpc>
                        <a:spcAft>
                          <a:spcPts val="600"/>
                        </a:spcAft>
                      </a:pPr>
                      <a:r>
                        <a:rPr lang="it-IT" sz="900" b="1" dirty="0">
                          <a:solidFill>
                            <a:srgbClr val="FFFFFF"/>
                          </a:solidFill>
                          <a:effectLst/>
                          <a:latin typeface="Century Gothic" panose="020B0502020202020204" pitchFamily="34" charset="0"/>
                          <a:ea typeface="Calibri" panose="020F0502020204030204" pitchFamily="34" charset="0"/>
                          <a:cs typeface="Arial" panose="020B0604020202020204" pitchFamily="34" charset="0"/>
                        </a:rPr>
                        <a:t>Invarianti</a:t>
                      </a:r>
                      <a:endParaRPr lang="it-IT" sz="8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a:lnSpc>
                          <a:spcPct val="107000"/>
                        </a:lnSpc>
                        <a:spcAft>
                          <a:spcPts val="600"/>
                        </a:spcAft>
                      </a:pP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Context</a:t>
                      </a:r>
                      <a:r>
                        <a:rPr lang="it-IT" sz="900" b="1"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::Carrello</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r>
                        <a:rPr lang="it-IT" sz="900" b="1"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inv</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self.prodotti</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-&gt;</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forAll</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(p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p.getAzienda</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 = </a:t>
                      </a:r>
                      <a:r>
                        <a:rPr lang="it-IT" sz="900" dirty="0" err="1">
                          <a:solidFill>
                            <a:srgbClr val="000000"/>
                          </a:solidFill>
                          <a:effectLst/>
                          <a:latin typeface="Century Gothic" panose="020B0502020202020204" pitchFamily="34" charset="0"/>
                          <a:ea typeface="Calibri" panose="020F0502020204030204" pitchFamily="34" charset="0"/>
                          <a:cs typeface="Arial" panose="020B0604020202020204" pitchFamily="34" charset="0"/>
                        </a:rPr>
                        <a:t>self.getCurrentAzienda</a:t>
                      </a:r>
                      <a:r>
                        <a:rPr lang="it-IT" sz="900" dirty="0">
                          <a:solidFill>
                            <a:srgbClr val="000000"/>
                          </a:solidFill>
                          <a:effectLst/>
                          <a:latin typeface="Century Gothic" panose="020B0502020202020204" pitchFamily="34" charset="0"/>
                          <a:ea typeface="Calibri" panose="020F0502020204030204" pitchFamily="34" charset="0"/>
                          <a:cs typeface="Arial" panose="020B0604020202020204" pitchFamily="34" charset="0"/>
                        </a:rPr>
                        <a:t>())</a:t>
                      </a:r>
                      <a:endParaRPr lang="it-IT" sz="800" dirty="0">
                        <a:effectLst/>
                        <a:latin typeface="Arial" panose="020B0604020202020204" pitchFamily="34" charset="0"/>
                        <a:ea typeface="Calibri" panose="020F0502020204030204" pitchFamily="34" charset="0"/>
                        <a:cs typeface="Times New Roman" panose="02020603050405020304" pitchFamily="18" charset="0"/>
                      </a:endParaRPr>
                    </a:p>
                  </a:txBody>
                  <a:tcPr marL="27669" marR="2766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1310867047"/>
                  </a:ext>
                </a:extLst>
              </a:tr>
            </a:tbl>
          </a:graphicData>
        </a:graphic>
      </p:graphicFrame>
    </p:spTree>
    <p:extLst>
      <p:ext uri="{BB962C8B-B14F-4D97-AF65-F5344CB8AC3E}">
        <p14:creationId xmlns:p14="http://schemas.microsoft.com/office/powerpoint/2010/main" val="4906252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1"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0-#ppt_h/2"/>
                                          </p:val>
                                        </p:tav>
                                        <p:tav tm="100000">
                                          <p:val>
                                            <p:strVal val="#ppt_y"/>
                                          </p:val>
                                        </p:tav>
                                      </p:tavLst>
                                    </p:anim>
                                  </p:childTnLst>
                                </p:cTn>
                              </p:par>
                            </p:childTnLst>
                          </p:cTn>
                        </p:par>
                        <p:par>
                          <p:cTn id="20" fill="hold">
                            <p:stCondLst>
                              <p:cond delay="2000"/>
                            </p:stCondLst>
                            <p:childTnLst>
                              <p:par>
                                <p:cTn id="21" presetID="2" presetClass="entr" presetSubtype="1"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0-#ppt_h/2"/>
                                          </p:val>
                                        </p:tav>
                                        <p:tav tm="100000">
                                          <p:val>
                                            <p:strVal val="#ppt_y"/>
                                          </p:val>
                                        </p:tav>
                                      </p:tavLst>
                                    </p:anim>
                                  </p:childTnLst>
                                </p:cTn>
                              </p:par>
                            </p:childTnLst>
                          </p:cTn>
                        </p:par>
                        <p:par>
                          <p:cTn id="25" fill="hold">
                            <p:stCondLst>
                              <p:cond delay="2500"/>
                            </p:stCondLst>
                            <p:childTnLst>
                              <p:par>
                                <p:cTn id="26" presetID="2" presetClass="entr" presetSubtype="1"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 presetClass="entr" presetSubtype="1"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0-#ppt_h/2"/>
                                          </p:val>
                                        </p:tav>
                                        <p:tav tm="100000">
                                          <p:val>
                                            <p:strVal val="#ppt_y"/>
                                          </p:val>
                                        </p:tav>
                                      </p:tavLst>
                                    </p:anim>
                                  </p:childTnLst>
                                </p:cTn>
                              </p:par>
                            </p:childTnLst>
                          </p:cTn>
                        </p:par>
                        <p:par>
                          <p:cTn id="35" fill="hold">
                            <p:stCondLst>
                              <p:cond delay="3500"/>
                            </p:stCondLst>
                            <p:childTnLst>
                              <p:par>
                                <p:cTn id="36" presetID="2" presetClass="entr" presetSubtype="1"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D927B6-D270-422F-B95B-2DCCF2C64AB6}"/>
              </a:ext>
            </a:extLst>
          </p:cNvPr>
          <p:cNvSpPr>
            <a:spLocks noGrp="1"/>
          </p:cNvSpPr>
          <p:nvPr>
            <p:ph type="title"/>
          </p:nvPr>
        </p:nvSpPr>
        <p:spPr>
          <a:xfrm>
            <a:off x="761218" y="0"/>
            <a:ext cx="10272000" cy="1122400"/>
          </a:xfrm>
        </p:spPr>
        <p:txBody>
          <a:bodyPr/>
          <a:lstStyle/>
          <a:p>
            <a:r>
              <a:rPr lang="it-IT" dirty="0"/>
              <a:t>Class Diagram</a:t>
            </a:r>
          </a:p>
        </p:txBody>
      </p:sp>
      <p:pic>
        <p:nvPicPr>
          <p:cNvPr id="3" name="Elemento grafico 2">
            <a:extLst>
              <a:ext uri="{FF2B5EF4-FFF2-40B4-BE49-F238E27FC236}">
                <a16:creationId xmlns:a16="http://schemas.microsoft.com/office/drawing/2014/main" id="{D835BEA4-F4C2-4540-845A-5FE98F64EEBC}"/>
              </a:ext>
            </a:extLst>
          </p:cNvPr>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auto">
          <a:xfrm>
            <a:off x="1890457" y="1122400"/>
            <a:ext cx="8411086" cy="5474694"/>
          </a:xfrm>
          <a:prstGeom prst="rect">
            <a:avLst/>
          </a:prstGeom>
        </p:spPr>
      </p:pic>
    </p:spTree>
    <p:extLst>
      <p:ext uri="{BB962C8B-B14F-4D97-AF65-F5344CB8AC3E}">
        <p14:creationId xmlns:p14="http://schemas.microsoft.com/office/powerpoint/2010/main" val="270091422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CAE897-079B-4DA5-80DF-9AB8CA8F6DC8}"/>
              </a:ext>
            </a:extLst>
          </p:cNvPr>
          <p:cNvSpPr>
            <a:spLocks noGrp="1"/>
          </p:cNvSpPr>
          <p:nvPr>
            <p:ph type="title"/>
          </p:nvPr>
        </p:nvSpPr>
        <p:spPr>
          <a:xfrm>
            <a:off x="960000" y="0"/>
            <a:ext cx="10272000" cy="1122400"/>
          </a:xfrm>
        </p:spPr>
        <p:txBody>
          <a:bodyPr/>
          <a:lstStyle/>
          <a:p>
            <a:r>
              <a:rPr lang="it-IT" dirty="0"/>
              <a:t>Deployment Diagram a Run Time</a:t>
            </a:r>
          </a:p>
        </p:txBody>
      </p:sp>
      <p:sp>
        <p:nvSpPr>
          <p:cNvPr id="3" name="TextBox 277">
            <a:extLst>
              <a:ext uri="{FF2B5EF4-FFF2-40B4-BE49-F238E27FC236}">
                <a16:creationId xmlns:a16="http://schemas.microsoft.com/office/drawing/2014/main" id="{5E08FA30-205F-4B38-9A9A-43008A6ADFEF}"/>
              </a:ext>
            </a:extLst>
          </p:cNvPr>
          <p:cNvSpPr txBox="1"/>
          <p:nvPr/>
        </p:nvSpPr>
        <p:spPr>
          <a:xfrm>
            <a:off x="1061600" y="1033500"/>
            <a:ext cx="9872389" cy="1477328"/>
          </a:xfrm>
          <a:prstGeom prst="rect">
            <a:avLst/>
          </a:prstGeom>
          <a:noFill/>
        </p:spPr>
        <p:txBody>
          <a:bodyPr wrap="square" rtlCol="0">
            <a:spAutoFit/>
          </a:bodyPr>
          <a:lstStyle/>
          <a:p>
            <a:pPr algn="ctr">
              <a:defRPr/>
            </a:pPr>
            <a:r>
              <a:rPr lang="it-IT" dirty="0">
                <a:latin typeface="Josefin Sans" panose="00000500000000000000" charset="0"/>
              </a:rPr>
              <a:t>Il sistema Eat&amp;Reorder è stato implementato utilizzando un web server che realizza le funzionalità tramite l’utilizzo di tecnologie Servlet e JSP. Le servlet sono state utilizzate per gestire la logica di controllo mentre le JSP sono state utilizzate per la visualizzazione formattata dei dati così come specificato dall’utilizzo del pattern MVC(Model View Controller). </a:t>
            </a:r>
            <a:endParaRPr lang="en-US" sz="1600" dirty="0">
              <a:latin typeface="Josefin Sans" panose="020B0604020202020204" charset="0"/>
            </a:endParaRPr>
          </a:p>
        </p:txBody>
      </p:sp>
      <p:pic>
        <p:nvPicPr>
          <p:cNvPr id="4" name="Elemento grafico 1">
            <a:extLst>
              <a:ext uri="{FF2B5EF4-FFF2-40B4-BE49-F238E27FC236}">
                <a16:creationId xmlns:a16="http://schemas.microsoft.com/office/drawing/2014/main" id="{BE782773-1F68-401C-9B8E-DB28B1F0132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6075" y="2625128"/>
            <a:ext cx="6419850" cy="3752850"/>
          </a:xfrm>
          <a:prstGeom prst="rect">
            <a:avLst/>
          </a:prstGeom>
        </p:spPr>
      </p:pic>
    </p:spTree>
    <p:extLst>
      <p:ext uri="{BB962C8B-B14F-4D97-AF65-F5344CB8AC3E}">
        <p14:creationId xmlns:p14="http://schemas.microsoft.com/office/powerpoint/2010/main" val="2846332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7">
            <a:extLst>
              <a:ext uri="{FF2B5EF4-FFF2-40B4-BE49-F238E27FC236}">
                <a16:creationId xmlns:a16="http://schemas.microsoft.com/office/drawing/2014/main" id="{33F4F96B-23E2-4A7A-AC85-9678DDB01CDA}"/>
              </a:ext>
            </a:extLst>
          </p:cNvPr>
          <p:cNvSpPr txBox="1"/>
          <p:nvPr/>
        </p:nvSpPr>
        <p:spPr>
          <a:xfrm>
            <a:off x="713930" y="2567226"/>
            <a:ext cx="10764139" cy="861774"/>
          </a:xfrm>
          <a:prstGeom prst="rect">
            <a:avLst/>
          </a:prstGeom>
          <a:noFill/>
        </p:spPr>
        <p:txBody>
          <a:bodyPr wrap="square" rtlCol="0">
            <a:spAutoFit/>
          </a:bodyPr>
          <a:lstStyle/>
          <a:p>
            <a:pPr algn="ctr" defTabSz="1219170">
              <a:buClr>
                <a:srgbClr val="000000"/>
              </a:buClr>
              <a:defRPr/>
            </a:pPr>
            <a:r>
              <a:rPr lang="en-GB" sz="5000" kern="0" dirty="0">
                <a:solidFill>
                  <a:srgbClr val="000000"/>
                </a:solidFill>
                <a:latin typeface="Lilita One" panose="020B0604020202020204" charset="0"/>
                <a:ea typeface="Noto Sans" panose="020B0502040504020204" pitchFamily="34"/>
                <a:cs typeface="Noto Sans" panose="020B0502040504020204" pitchFamily="34"/>
                <a:sym typeface="Arial"/>
              </a:rPr>
              <a:t>Testing</a:t>
            </a:r>
          </a:p>
        </p:txBody>
      </p:sp>
    </p:spTree>
    <p:extLst>
      <p:ext uri="{BB962C8B-B14F-4D97-AF65-F5344CB8AC3E}">
        <p14:creationId xmlns:p14="http://schemas.microsoft.com/office/powerpoint/2010/main" val="207711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Google Shape;3216;p58">
            <a:extLst>
              <a:ext uri="{FF2B5EF4-FFF2-40B4-BE49-F238E27FC236}">
                <a16:creationId xmlns:a16="http://schemas.microsoft.com/office/drawing/2014/main" id="{5F2CADE8-1440-406F-8307-D9C3C27D32EB}"/>
              </a:ext>
            </a:extLst>
          </p:cNvPr>
          <p:cNvSpPr/>
          <p:nvPr/>
        </p:nvSpPr>
        <p:spPr>
          <a:xfrm rot="21102757">
            <a:off x="2232425" y="2312901"/>
            <a:ext cx="4920003" cy="814798"/>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3217;p58">
            <a:extLst>
              <a:ext uri="{FF2B5EF4-FFF2-40B4-BE49-F238E27FC236}">
                <a16:creationId xmlns:a16="http://schemas.microsoft.com/office/drawing/2014/main" id="{8601D128-5F30-4D23-A3B9-93477E1756B3}"/>
              </a:ext>
            </a:extLst>
          </p:cNvPr>
          <p:cNvSpPr/>
          <p:nvPr/>
        </p:nvSpPr>
        <p:spPr>
          <a:xfrm>
            <a:off x="4882977" y="2904716"/>
            <a:ext cx="2468527" cy="1293151"/>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3216;p58">
            <a:extLst>
              <a:ext uri="{FF2B5EF4-FFF2-40B4-BE49-F238E27FC236}">
                <a16:creationId xmlns:a16="http://schemas.microsoft.com/office/drawing/2014/main" id="{16D73A2F-7C5B-4CB6-B5C8-FEB97A352FC8}"/>
              </a:ext>
            </a:extLst>
          </p:cNvPr>
          <p:cNvSpPr/>
          <p:nvPr/>
        </p:nvSpPr>
        <p:spPr>
          <a:xfrm rot="750583">
            <a:off x="1550914" y="3116897"/>
            <a:ext cx="2468516" cy="895923"/>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CasellaDiTesto 144">
            <a:extLst>
              <a:ext uri="{FF2B5EF4-FFF2-40B4-BE49-F238E27FC236}">
                <a16:creationId xmlns:a16="http://schemas.microsoft.com/office/drawing/2014/main" id="{B52207E8-AF09-4919-8830-0FC27FFCE0B0}"/>
              </a:ext>
            </a:extLst>
          </p:cNvPr>
          <p:cNvSpPr txBox="1"/>
          <p:nvPr/>
        </p:nvSpPr>
        <p:spPr>
          <a:xfrm>
            <a:off x="3307499" y="628820"/>
            <a:ext cx="5976730" cy="830997"/>
          </a:xfrm>
          <a:prstGeom prst="rect">
            <a:avLst/>
          </a:prstGeom>
          <a:noFill/>
        </p:spPr>
        <p:txBody>
          <a:bodyPr wrap="square" rtlCol="0">
            <a:spAutoFit/>
          </a:bodyPr>
          <a:lstStyle/>
          <a:p>
            <a:pPr algn="ctr"/>
            <a:r>
              <a:rPr lang="it-IT" sz="4800" dirty="0">
                <a:latin typeface="Lilita One" panose="02000000000000000000" pitchFamily="2" charset="0"/>
              </a:rPr>
              <a:t>Attori del sistema</a:t>
            </a:r>
          </a:p>
        </p:txBody>
      </p:sp>
      <p:sp>
        <p:nvSpPr>
          <p:cNvPr id="146" name="CasellaDiTesto 145">
            <a:extLst>
              <a:ext uri="{FF2B5EF4-FFF2-40B4-BE49-F238E27FC236}">
                <a16:creationId xmlns:a16="http://schemas.microsoft.com/office/drawing/2014/main" id="{3D44A726-0464-43B0-9B47-20B2B27F1AAA}"/>
              </a:ext>
            </a:extLst>
          </p:cNvPr>
          <p:cNvSpPr txBox="1"/>
          <p:nvPr/>
        </p:nvSpPr>
        <p:spPr>
          <a:xfrm>
            <a:off x="820627" y="3580910"/>
            <a:ext cx="1811130" cy="523220"/>
          </a:xfrm>
          <a:prstGeom prst="rect">
            <a:avLst/>
          </a:prstGeom>
          <a:noFill/>
        </p:spPr>
        <p:txBody>
          <a:bodyPr wrap="square" rtlCol="0">
            <a:spAutoFit/>
          </a:bodyPr>
          <a:lstStyle/>
          <a:p>
            <a:pPr algn="ctr"/>
            <a:r>
              <a:rPr lang="it-IT" sz="2800" dirty="0">
                <a:latin typeface="Lilita One" panose="02000000000000000000" pitchFamily="2" charset="0"/>
              </a:rPr>
              <a:t>Cliente</a:t>
            </a:r>
          </a:p>
        </p:txBody>
      </p:sp>
      <p:sp>
        <p:nvSpPr>
          <p:cNvPr id="147" name="CasellaDiTesto 146">
            <a:extLst>
              <a:ext uri="{FF2B5EF4-FFF2-40B4-BE49-F238E27FC236}">
                <a16:creationId xmlns:a16="http://schemas.microsoft.com/office/drawing/2014/main" id="{194D6DAE-86F7-472A-9483-42C4292212DF}"/>
              </a:ext>
            </a:extLst>
          </p:cNvPr>
          <p:cNvSpPr txBox="1"/>
          <p:nvPr/>
        </p:nvSpPr>
        <p:spPr>
          <a:xfrm>
            <a:off x="3624904" y="4956882"/>
            <a:ext cx="1811130" cy="523220"/>
          </a:xfrm>
          <a:prstGeom prst="rect">
            <a:avLst/>
          </a:prstGeom>
          <a:noFill/>
        </p:spPr>
        <p:txBody>
          <a:bodyPr wrap="square" rtlCol="0">
            <a:spAutoFit/>
          </a:bodyPr>
          <a:lstStyle/>
          <a:p>
            <a:pPr algn="ctr"/>
            <a:r>
              <a:rPr lang="it-IT" sz="2800" dirty="0">
                <a:latin typeface="Lilita One" panose="02000000000000000000" pitchFamily="2" charset="0"/>
              </a:rPr>
              <a:t>Azienda</a:t>
            </a:r>
          </a:p>
        </p:txBody>
      </p:sp>
      <p:sp>
        <p:nvSpPr>
          <p:cNvPr id="148" name="CasellaDiTesto 147">
            <a:extLst>
              <a:ext uri="{FF2B5EF4-FFF2-40B4-BE49-F238E27FC236}">
                <a16:creationId xmlns:a16="http://schemas.microsoft.com/office/drawing/2014/main" id="{44BF2B07-6594-4A7F-8D88-07B88CDE62F5}"/>
              </a:ext>
            </a:extLst>
          </p:cNvPr>
          <p:cNvSpPr txBox="1"/>
          <p:nvPr/>
        </p:nvSpPr>
        <p:spPr>
          <a:xfrm>
            <a:off x="6828629" y="3748744"/>
            <a:ext cx="1811130" cy="523220"/>
          </a:xfrm>
          <a:prstGeom prst="rect">
            <a:avLst/>
          </a:prstGeom>
          <a:noFill/>
        </p:spPr>
        <p:txBody>
          <a:bodyPr wrap="square" rtlCol="0">
            <a:spAutoFit/>
          </a:bodyPr>
          <a:lstStyle/>
          <a:p>
            <a:pPr algn="ctr"/>
            <a:r>
              <a:rPr lang="it-IT" sz="2800" dirty="0">
                <a:latin typeface="Lilita One" panose="02000000000000000000" pitchFamily="2" charset="0"/>
              </a:rPr>
              <a:t>Fattorino</a:t>
            </a:r>
          </a:p>
        </p:txBody>
      </p:sp>
      <p:sp>
        <p:nvSpPr>
          <p:cNvPr id="149" name="CasellaDiTesto 148">
            <a:extLst>
              <a:ext uri="{FF2B5EF4-FFF2-40B4-BE49-F238E27FC236}">
                <a16:creationId xmlns:a16="http://schemas.microsoft.com/office/drawing/2014/main" id="{2573B725-38E7-4315-B2D8-C142A3E83555}"/>
              </a:ext>
            </a:extLst>
          </p:cNvPr>
          <p:cNvSpPr txBox="1"/>
          <p:nvPr/>
        </p:nvSpPr>
        <p:spPr>
          <a:xfrm>
            <a:off x="9568832" y="4899716"/>
            <a:ext cx="2135831" cy="523220"/>
          </a:xfrm>
          <a:prstGeom prst="rect">
            <a:avLst/>
          </a:prstGeom>
          <a:noFill/>
        </p:spPr>
        <p:txBody>
          <a:bodyPr wrap="square" rtlCol="0">
            <a:spAutoFit/>
          </a:bodyPr>
          <a:lstStyle/>
          <a:p>
            <a:pPr algn="ctr"/>
            <a:r>
              <a:rPr lang="it-IT" sz="2800" dirty="0">
                <a:latin typeface="Lilita One" panose="02000000000000000000" pitchFamily="2" charset="0"/>
              </a:rPr>
              <a:t>Moderatore</a:t>
            </a:r>
          </a:p>
        </p:txBody>
      </p:sp>
      <p:sp>
        <p:nvSpPr>
          <p:cNvPr id="289" name="TextBox 277">
            <a:extLst>
              <a:ext uri="{FF2B5EF4-FFF2-40B4-BE49-F238E27FC236}">
                <a16:creationId xmlns:a16="http://schemas.microsoft.com/office/drawing/2014/main" id="{0F8237A0-6570-475F-B1D1-DFB0EE89FBEF}"/>
              </a:ext>
            </a:extLst>
          </p:cNvPr>
          <p:cNvSpPr txBox="1"/>
          <p:nvPr/>
        </p:nvSpPr>
        <p:spPr>
          <a:xfrm>
            <a:off x="650035" y="4042751"/>
            <a:ext cx="2152315" cy="1077218"/>
          </a:xfrm>
          <a:prstGeom prst="rect">
            <a:avLst/>
          </a:prstGeom>
          <a:noFill/>
        </p:spPr>
        <p:txBody>
          <a:bodyPr wrap="square" rtlCol="0">
            <a:spAutoFit/>
          </a:bodyPr>
          <a:lstStyle/>
          <a:p>
            <a:pPr lvl="0" algn="ctr">
              <a:defRPr/>
            </a:pPr>
            <a:r>
              <a:rPr lang="it-IT" sz="1600" dirty="0">
                <a:latin typeface="Josefin Sans" panose="020B0604020202020204" charset="0"/>
              </a:rPr>
              <a:t>Persona che usufruisce della piattaforma ordinando da casa.</a:t>
            </a:r>
            <a:endParaRPr lang="en-US" sz="1600" dirty="0">
              <a:latin typeface="Josefin Sans" panose="020B0604020202020204" charset="0"/>
            </a:endParaRPr>
          </a:p>
        </p:txBody>
      </p:sp>
      <p:sp>
        <p:nvSpPr>
          <p:cNvPr id="290" name="TextBox 277">
            <a:extLst>
              <a:ext uri="{FF2B5EF4-FFF2-40B4-BE49-F238E27FC236}">
                <a16:creationId xmlns:a16="http://schemas.microsoft.com/office/drawing/2014/main" id="{90B2906B-5A61-452E-9DDD-186375065FDE}"/>
              </a:ext>
            </a:extLst>
          </p:cNvPr>
          <p:cNvSpPr txBox="1"/>
          <p:nvPr/>
        </p:nvSpPr>
        <p:spPr>
          <a:xfrm>
            <a:off x="6542400" y="4201341"/>
            <a:ext cx="2386850" cy="830997"/>
          </a:xfrm>
          <a:prstGeom prst="rect">
            <a:avLst/>
          </a:prstGeom>
          <a:noFill/>
        </p:spPr>
        <p:txBody>
          <a:bodyPr wrap="square" rtlCol="0">
            <a:spAutoFit/>
          </a:bodyPr>
          <a:lstStyle/>
          <a:p>
            <a:pPr lvl="0" algn="ctr">
              <a:defRPr/>
            </a:pPr>
            <a:r>
              <a:rPr lang="en-US" sz="1600" dirty="0">
                <a:latin typeface="Josefin Sans" panose="020B0604020202020204" charset="0"/>
              </a:rPr>
              <a:t>Di</a:t>
            </a:r>
            <a:r>
              <a:rPr lang="it-IT" sz="1600" dirty="0">
                <a:latin typeface="Josefin Sans" panose="020B0604020202020204" charset="0"/>
              </a:rPr>
              <a:t>pendente responsabile della consegna degli ordini.</a:t>
            </a:r>
            <a:endParaRPr lang="en-GB" sz="1500" dirty="0">
              <a:latin typeface="Josefin Sans" panose="020B0604020202020204" charset="0"/>
              <a:ea typeface="Noto Sans" panose="020B0502040504020204" pitchFamily="34"/>
              <a:cs typeface="Noto Sans" panose="020B0502040504020204" pitchFamily="34"/>
            </a:endParaRPr>
          </a:p>
        </p:txBody>
      </p:sp>
      <p:sp>
        <p:nvSpPr>
          <p:cNvPr id="291" name="TextBox 277">
            <a:extLst>
              <a:ext uri="{FF2B5EF4-FFF2-40B4-BE49-F238E27FC236}">
                <a16:creationId xmlns:a16="http://schemas.microsoft.com/office/drawing/2014/main" id="{54A6FE04-9FFA-4A06-9CB8-882BBAFF134E}"/>
              </a:ext>
            </a:extLst>
          </p:cNvPr>
          <p:cNvSpPr txBox="1"/>
          <p:nvPr/>
        </p:nvSpPr>
        <p:spPr>
          <a:xfrm>
            <a:off x="9552348" y="5315390"/>
            <a:ext cx="2152315" cy="830997"/>
          </a:xfrm>
          <a:prstGeom prst="rect">
            <a:avLst/>
          </a:prstGeom>
          <a:noFill/>
        </p:spPr>
        <p:txBody>
          <a:bodyPr wrap="square" rtlCol="0">
            <a:spAutoFit/>
          </a:bodyPr>
          <a:lstStyle/>
          <a:p>
            <a:pPr lvl="0" algn="ctr">
              <a:defRPr/>
            </a:pPr>
            <a:r>
              <a:rPr lang="it-IT" sz="1600" dirty="0">
                <a:latin typeface="Josefin Sans" panose="020B0604020202020204" charset="0"/>
              </a:rPr>
              <a:t>Incaricato della gestione delle segnalazioni.</a:t>
            </a:r>
          </a:p>
        </p:txBody>
      </p:sp>
      <p:sp>
        <p:nvSpPr>
          <p:cNvPr id="292" name="TextBox 277">
            <a:extLst>
              <a:ext uri="{FF2B5EF4-FFF2-40B4-BE49-F238E27FC236}">
                <a16:creationId xmlns:a16="http://schemas.microsoft.com/office/drawing/2014/main" id="{74EA50E6-25FA-41A4-B5BA-F1A8DE5BC9F2}"/>
              </a:ext>
            </a:extLst>
          </p:cNvPr>
          <p:cNvSpPr txBox="1"/>
          <p:nvPr/>
        </p:nvSpPr>
        <p:spPr>
          <a:xfrm>
            <a:off x="3454311" y="5413657"/>
            <a:ext cx="2152315" cy="1077218"/>
          </a:xfrm>
          <a:prstGeom prst="rect">
            <a:avLst/>
          </a:prstGeom>
          <a:noFill/>
        </p:spPr>
        <p:txBody>
          <a:bodyPr wrap="square" rtlCol="0">
            <a:spAutoFit/>
          </a:bodyPr>
          <a:lstStyle/>
          <a:p>
            <a:pPr lvl="0" algn="ctr">
              <a:defRPr/>
            </a:pPr>
            <a:r>
              <a:rPr lang="it-IT" sz="1600" dirty="0">
                <a:latin typeface="Josefin Sans" panose="020B0604020202020204" charset="0"/>
              </a:rPr>
              <a:t>Responsabile della preparazione dei prodotti ordinati dal Cliente.</a:t>
            </a:r>
            <a:endParaRPr lang="en-US" sz="1600" dirty="0">
              <a:latin typeface="Josefin Sans" panose="020B0604020202020204" charset="0"/>
            </a:endParaRPr>
          </a:p>
        </p:txBody>
      </p:sp>
      <p:grpSp>
        <p:nvGrpSpPr>
          <p:cNvPr id="438" name="Google Shape;3207;p58">
            <a:extLst>
              <a:ext uri="{FF2B5EF4-FFF2-40B4-BE49-F238E27FC236}">
                <a16:creationId xmlns:a16="http://schemas.microsoft.com/office/drawing/2014/main" id="{77898E76-DC59-4FC6-B88F-370A52786F10}"/>
              </a:ext>
            </a:extLst>
          </p:cNvPr>
          <p:cNvGrpSpPr/>
          <p:nvPr/>
        </p:nvGrpSpPr>
        <p:grpSpPr>
          <a:xfrm>
            <a:off x="573317" y="2072842"/>
            <a:ext cx="853337" cy="852085"/>
            <a:chOff x="1475763" y="1500948"/>
            <a:chExt cx="659781" cy="682280"/>
          </a:xfrm>
        </p:grpSpPr>
        <p:sp>
          <p:nvSpPr>
            <p:cNvPr id="439" name="Google Shape;3208;p58">
              <a:extLst>
                <a:ext uri="{FF2B5EF4-FFF2-40B4-BE49-F238E27FC236}">
                  <a16:creationId xmlns:a16="http://schemas.microsoft.com/office/drawing/2014/main" id="{D8AF0003-CBBB-452F-98DC-A9218FA61DC2}"/>
                </a:ext>
              </a:extLst>
            </p:cNvPr>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3209;p58">
              <a:extLst>
                <a:ext uri="{FF2B5EF4-FFF2-40B4-BE49-F238E27FC236}">
                  <a16:creationId xmlns:a16="http://schemas.microsoft.com/office/drawing/2014/main" id="{16341A1D-1D5E-48B4-962D-FEA24F4CF865}"/>
                </a:ext>
              </a:extLst>
            </p:cNvPr>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3210;p58">
              <a:extLst>
                <a:ext uri="{FF2B5EF4-FFF2-40B4-BE49-F238E27FC236}">
                  <a16:creationId xmlns:a16="http://schemas.microsoft.com/office/drawing/2014/main" id="{2CA4EA13-592D-4576-93F7-0D73E484C83F}"/>
                </a:ext>
              </a:extLst>
            </p:cNvPr>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3211;p58">
              <a:extLst>
                <a:ext uri="{FF2B5EF4-FFF2-40B4-BE49-F238E27FC236}">
                  <a16:creationId xmlns:a16="http://schemas.microsoft.com/office/drawing/2014/main" id="{1E17299F-A188-47BB-A2C5-5D543BED481B}"/>
                </a:ext>
              </a:extLst>
            </p:cNvPr>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3212;p58">
              <a:extLst>
                <a:ext uri="{FF2B5EF4-FFF2-40B4-BE49-F238E27FC236}">
                  <a16:creationId xmlns:a16="http://schemas.microsoft.com/office/drawing/2014/main" id="{4A101C62-8EF0-4716-8094-19EFC56CB584}"/>
                </a:ext>
              </a:extLst>
            </p:cNvPr>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3213;p58">
              <a:extLst>
                <a:ext uri="{FF2B5EF4-FFF2-40B4-BE49-F238E27FC236}">
                  <a16:creationId xmlns:a16="http://schemas.microsoft.com/office/drawing/2014/main" id="{2DCB4425-8D50-478F-8700-C9822DAEA727}"/>
                </a:ext>
              </a:extLst>
            </p:cNvPr>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3214;p58">
              <a:extLst>
                <a:ext uri="{FF2B5EF4-FFF2-40B4-BE49-F238E27FC236}">
                  <a16:creationId xmlns:a16="http://schemas.microsoft.com/office/drawing/2014/main" id="{E6B4F965-D867-466A-AA15-9E13E848776C}"/>
                </a:ext>
              </a:extLst>
            </p:cNvPr>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6" name="Google Shape;3246;p58">
            <a:extLst>
              <a:ext uri="{FF2B5EF4-FFF2-40B4-BE49-F238E27FC236}">
                <a16:creationId xmlns:a16="http://schemas.microsoft.com/office/drawing/2014/main" id="{BC341E38-E6BE-489B-B711-3CAFF32729D0}"/>
              </a:ext>
            </a:extLst>
          </p:cNvPr>
          <p:cNvSpPr/>
          <p:nvPr/>
        </p:nvSpPr>
        <p:spPr>
          <a:xfrm>
            <a:off x="972890" y="2129349"/>
            <a:ext cx="1425420" cy="1319515"/>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7" name="Google Shape;3247;p58">
            <a:extLst>
              <a:ext uri="{FF2B5EF4-FFF2-40B4-BE49-F238E27FC236}">
                <a16:creationId xmlns:a16="http://schemas.microsoft.com/office/drawing/2014/main" id="{F9CADECF-2D3F-4D1E-90CD-66FD5A559FF0}"/>
              </a:ext>
            </a:extLst>
          </p:cNvPr>
          <p:cNvGrpSpPr/>
          <p:nvPr/>
        </p:nvGrpSpPr>
        <p:grpSpPr>
          <a:xfrm>
            <a:off x="981629" y="1842918"/>
            <a:ext cx="1452447" cy="1702209"/>
            <a:chOff x="1530438" y="1390423"/>
            <a:chExt cx="1123000" cy="1362990"/>
          </a:xfrm>
        </p:grpSpPr>
        <p:sp>
          <p:nvSpPr>
            <p:cNvPr id="448" name="Google Shape;3248;p58">
              <a:extLst>
                <a:ext uri="{FF2B5EF4-FFF2-40B4-BE49-F238E27FC236}">
                  <a16:creationId xmlns:a16="http://schemas.microsoft.com/office/drawing/2014/main" id="{6E2FB921-F1A0-440F-9FD7-61C593253906}"/>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3249;p58">
              <a:extLst>
                <a:ext uri="{FF2B5EF4-FFF2-40B4-BE49-F238E27FC236}">
                  <a16:creationId xmlns:a16="http://schemas.microsoft.com/office/drawing/2014/main" id="{86832957-F242-465F-88F0-B8B2FE9E713C}"/>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3250;p58">
              <a:extLst>
                <a:ext uri="{FF2B5EF4-FFF2-40B4-BE49-F238E27FC236}">
                  <a16:creationId xmlns:a16="http://schemas.microsoft.com/office/drawing/2014/main" id="{B52F118C-334D-4A52-8DE4-DD5B5C1B2388}"/>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3251;p58">
              <a:extLst>
                <a:ext uri="{FF2B5EF4-FFF2-40B4-BE49-F238E27FC236}">
                  <a16:creationId xmlns:a16="http://schemas.microsoft.com/office/drawing/2014/main" id="{56BD5E53-E1CA-451C-B63F-45E4A7AE6EB5}"/>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3252;p58">
              <a:extLst>
                <a:ext uri="{FF2B5EF4-FFF2-40B4-BE49-F238E27FC236}">
                  <a16:creationId xmlns:a16="http://schemas.microsoft.com/office/drawing/2014/main" id="{964FCBD3-A5D6-4011-82AD-8C7A5FA5AD5D}"/>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3253;p58">
              <a:extLst>
                <a:ext uri="{FF2B5EF4-FFF2-40B4-BE49-F238E27FC236}">
                  <a16:creationId xmlns:a16="http://schemas.microsoft.com/office/drawing/2014/main" id="{03FDA08D-314A-444D-9F64-875D46E47BC6}"/>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3254;p58">
              <a:extLst>
                <a:ext uri="{FF2B5EF4-FFF2-40B4-BE49-F238E27FC236}">
                  <a16:creationId xmlns:a16="http://schemas.microsoft.com/office/drawing/2014/main" id="{CF9C1108-FBE0-4D8C-8BEE-A0DBE014A656}"/>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3255;p58">
              <a:extLst>
                <a:ext uri="{FF2B5EF4-FFF2-40B4-BE49-F238E27FC236}">
                  <a16:creationId xmlns:a16="http://schemas.microsoft.com/office/drawing/2014/main" id="{78D4389C-0392-45A1-8396-1B68B8506EA6}"/>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3256;p58">
              <a:extLst>
                <a:ext uri="{FF2B5EF4-FFF2-40B4-BE49-F238E27FC236}">
                  <a16:creationId xmlns:a16="http://schemas.microsoft.com/office/drawing/2014/main" id="{DE8761C2-44FF-46AC-A19C-EFA718CBF774}"/>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3257;p58">
              <a:extLst>
                <a:ext uri="{FF2B5EF4-FFF2-40B4-BE49-F238E27FC236}">
                  <a16:creationId xmlns:a16="http://schemas.microsoft.com/office/drawing/2014/main" id="{43C95846-8886-4F4B-AAC4-AF745208B547}"/>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3258;p58">
              <a:extLst>
                <a:ext uri="{FF2B5EF4-FFF2-40B4-BE49-F238E27FC236}">
                  <a16:creationId xmlns:a16="http://schemas.microsoft.com/office/drawing/2014/main" id="{DF443A8D-8137-4EF3-B39D-C3646FEED37D}"/>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3259;p58">
              <a:extLst>
                <a:ext uri="{FF2B5EF4-FFF2-40B4-BE49-F238E27FC236}">
                  <a16:creationId xmlns:a16="http://schemas.microsoft.com/office/drawing/2014/main" id="{F6BC893F-95B2-4822-80DA-46E8E99BBA61}"/>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3260;p58">
              <a:extLst>
                <a:ext uri="{FF2B5EF4-FFF2-40B4-BE49-F238E27FC236}">
                  <a16:creationId xmlns:a16="http://schemas.microsoft.com/office/drawing/2014/main" id="{CEF180CF-A582-4367-8FB2-F37D479F602E}"/>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3261;p58">
              <a:extLst>
                <a:ext uri="{FF2B5EF4-FFF2-40B4-BE49-F238E27FC236}">
                  <a16:creationId xmlns:a16="http://schemas.microsoft.com/office/drawing/2014/main" id="{87D3C0FE-5F5F-437B-A5B8-E99B3C172363}"/>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3262;p58">
              <a:extLst>
                <a:ext uri="{FF2B5EF4-FFF2-40B4-BE49-F238E27FC236}">
                  <a16:creationId xmlns:a16="http://schemas.microsoft.com/office/drawing/2014/main" id="{6CFEB9AE-5750-4764-B2F9-C6A60D7CB691}"/>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3263;p58">
              <a:extLst>
                <a:ext uri="{FF2B5EF4-FFF2-40B4-BE49-F238E27FC236}">
                  <a16:creationId xmlns:a16="http://schemas.microsoft.com/office/drawing/2014/main" id="{A6E7AA73-8FA2-47BD-B6CB-7E657114E29C}"/>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3264;p58">
              <a:extLst>
                <a:ext uri="{FF2B5EF4-FFF2-40B4-BE49-F238E27FC236}">
                  <a16:creationId xmlns:a16="http://schemas.microsoft.com/office/drawing/2014/main" id="{DF96B4CE-EAC7-4D43-B693-5788FCD5CDC3}"/>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3265;p58">
              <a:extLst>
                <a:ext uri="{FF2B5EF4-FFF2-40B4-BE49-F238E27FC236}">
                  <a16:creationId xmlns:a16="http://schemas.microsoft.com/office/drawing/2014/main" id="{343931B7-688D-4F1B-8DD0-FCD262D6D01B}"/>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3266;p58">
              <a:extLst>
                <a:ext uri="{FF2B5EF4-FFF2-40B4-BE49-F238E27FC236}">
                  <a16:creationId xmlns:a16="http://schemas.microsoft.com/office/drawing/2014/main" id="{7D28D6B3-910D-412F-956E-412FEEC6EAC6}"/>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3267;p58">
              <a:extLst>
                <a:ext uri="{FF2B5EF4-FFF2-40B4-BE49-F238E27FC236}">
                  <a16:creationId xmlns:a16="http://schemas.microsoft.com/office/drawing/2014/main" id="{A7F2A2A5-A6E6-4B73-983A-5E7A8F5496DA}"/>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3268;p58">
              <a:extLst>
                <a:ext uri="{FF2B5EF4-FFF2-40B4-BE49-F238E27FC236}">
                  <a16:creationId xmlns:a16="http://schemas.microsoft.com/office/drawing/2014/main" id="{421E3870-9CEA-4342-8FCB-3378ECB923E5}"/>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3269;p58">
              <a:extLst>
                <a:ext uri="{FF2B5EF4-FFF2-40B4-BE49-F238E27FC236}">
                  <a16:creationId xmlns:a16="http://schemas.microsoft.com/office/drawing/2014/main" id="{A1EC15CC-63FC-4CE6-82FB-D38769F7F306}"/>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3270;p58">
              <a:extLst>
                <a:ext uri="{FF2B5EF4-FFF2-40B4-BE49-F238E27FC236}">
                  <a16:creationId xmlns:a16="http://schemas.microsoft.com/office/drawing/2014/main" id="{E9039458-BBA5-42E9-AA10-9349D30B7429}"/>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3271;p58">
              <a:extLst>
                <a:ext uri="{FF2B5EF4-FFF2-40B4-BE49-F238E27FC236}">
                  <a16:creationId xmlns:a16="http://schemas.microsoft.com/office/drawing/2014/main" id="{EF95C0D3-70B3-43B8-A2D8-1DD053B1B8A2}"/>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3272;p58">
              <a:extLst>
                <a:ext uri="{FF2B5EF4-FFF2-40B4-BE49-F238E27FC236}">
                  <a16:creationId xmlns:a16="http://schemas.microsoft.com/office/drawing/2014/main" id="{5B1048DE-3C66-47A2-B1B0-44A7F451F35F}"/>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3273;p58">
              <a:extLst>
                <a:ext uri="{FF2B5EF4-FFF2-40B4-BE49-F238E27FC236}">
                  <a16:creationId xmlns:a16="http://schemas.microsoft.com/office/drawing/2014/main" id="{D005BF70-8A89-4FD1-9978-A0A2BA37B4A0}"/>
                </a:ext>
              </a:extLst>
            </p:cNvPr>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3274;p58">
              <a:extLst>
                <a:ext uri="{FF2B5EF4-FFF2-40B4-BE49-F238E27FC236}">
                  <a16:creationId xmlns:a16="http://schemas.microsoft.com/office/drawing/2014/main" id="{D5D515BC-5F54-4C16-B14B-B18923B1B2DD}"/>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3275;p58">
              <a:extLst>
                <a:ext uri="{FF2B5EF4-FFF2-40B4-BE49-F238E27FC236}">
                  <a16:creationId xmlns:a16="http://schemas.microsoft.com/office/drawing/2014/main" id="{B6CE6493-6F62-4E3E-A0E5-015B434B18F3}"/>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3276;p58">
              <a:extLst>
                <a:ext uri="{FF2B5EF4-FFF2-40B4-BE49-F238E27FC236}">
                  <a16:creationId xmlns:a16="http://schemas.microsoft.com/office/drawing/2014/main" id="{0712CD9E-0D21-40A3-B9FB-68FCE0B35E17}"/>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3277;p58">
              <a:extLst>
                <a:ext uri="{FF2B5EF4-FFF2-40B4-BE49-F238E27FC236}">
                  <a16:creationId xmlns:a16="http://schemas.microsoft.com/office/drawing/2014/main" id="{8C53DD3C-E235-46CE-9B4B-72149504BA44}"/>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3247;p58">
            <a:extLst>
              <a:ext uri="{FF2B5EF4-FFF2-40B4-BE49-F238E27FC236}">
                <a16:creationId xmlns:a16="http://schemas.microsoft.com/office/drawing/2014/main" id="{3C062292-28B8-499F-A9BC-D121D2E0D224}"/>
              </a:ext>
            </a:extLst>
          </p:cNvPr>
          <p:cNvGrpSpPr/>
          <p:nvPr/>
        </p:nvGrpSpPr>
        <p:grpSpPr>
          <a:xfrm>
            <a:off x="981630" y="1842918"/>
            <a:ext cx="1452446" cy="1702209"/>
            <a:chOff x="1530438" y="1390423"/>
            <a:chExt cx="1122999" cy="1362990"/>
          </a:xfrm>
        </p:grpSpPr>
        <p:sp>
          <p:nvSpPr>
            <p:cNvPr id="479" name="Google Shape;3248;p58">
              <a:extLst>
                <a:ext uri="{FF2B5EF4-FFF2-40B4-BE49-F238E27FC236}">
                  <a16:creationId xmlns:a16="http://schemas.microsoft.com/office/drawing/2014/main" id="{BA0D54D3-72A4-4648-A79C-AFFCF289E357}"/>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3249;p58">
              <a:extLst>
                <a:ext uri="{FF2B5EF4-FFF2-40B4-BE49-F238E27FC236}">
                  <a16:creationId xmlns:a16="http://schemas.microsoft.com/office/drawing/2014/main" id="{3D5132E2-7889-469F-8199-72D2ED5022C9}"/>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3250;p58">
              <a:extLst>
                <a:ext uri="{FF2B5EF4-FFF2-40B4-BE49-F238E27FC236}">
                  <a16:creationId xmlns:a16="http://schemas.microsoft.com/office/drawing/2014/main" id="{7BFBBAD7-7589-41D8-9612-5F4B35DDB065}"/>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3251;p58">
              <a:extLst>
                <a:ext uri="{FF2B5EF4-FFF2-40B4-BE49-F238E27FC236}">
                  <a16:creationId xmlns:a16="http://schemas.microsoft.com/office/drawing/2014/main" id="{7DA3690B-A224-452D-8A63-DD2E8A831683}"/>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3252;p58">
              <a:extLst>
                <a:ext uri="{FF2B5EF4-FFF2-40B4-BE49-F238E27FC236}">
                  <a16:creationId xmlns:a16="http://schemas.microsoft.com/office/drawing/2014/main" id="{DD06645A-FC99-4E37-BEA6-F8E92EB487A0}"/>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3253;p58">
              <a:extLst>
                <a:ext uri="{FF2B5EF4-FFF2-40B4-BE49-F238E27FC236}">
                  <a16:creationId xmlns:a16="http://schemas.microsoft.com/office/drawing/2014/main" id="{5166A8C3-8954-480A-8E82-5130A859FDF0}"/>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3254;p58">
              <a:extLst>
                <a:ext uri="{FF2B5EF4-FFF2-40B4-BE49-F238E27FC236}">
                  <a16:creationId xmlns:a16="http://schemas.microsoft.com/office/drawing/2014/main" id="{27D99AB5-E3DF-461C-948B-C70EAC83B443}"/>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3255;p58">
              <a:extLst>
                <a:ext uri="{FF2B5EF4-FFF2-40B4-BE49-F238E27FC236}">
                  <a16:creationId xmlns:a16="http://schemas.microsoft.com/office/drawing/2014/main" id="{4BE971E2-0AD0-4026-B02F-A757E614E5C0}"/>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3256;p58">
              <a:extLst>
                <a:ext uri="{FF2B5EF4-FFF2-40B4-BE49-F238E27FC236}">
                  <a16:creationId xmlns:a16="http://schemas.microsoft.com/office/drawing/2014/main" id="{FA92539A-B314-4C1B-906E-28381C04F3C0}"/>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3257;p58">
              <a:extLst>
                <a:ext uri="{FF2B5EF4-FFF2-40B4-BE49-F238E27FC236}">
                  <a16:creationId xmlns:a16="http://schemas.microsoft.com/office/drawing/2014/main" id="{4C1CDF3B-0EE1-49A4-BB28-3D5FFD2DF915}"/>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3258;p58">
              <a:extLst>
                <a:ext uri="{FF2B5EF4-FFF2-40B4-BE49-F238E27FC236}">
                  <a16:creationId xmlns:a16="http://schemas.microsoft.com/office/drawing/2014/main" id="{77AF0CCF-A738-4319-9D83-9ED384C69D97}"/>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3259;p58">
              <a:extLst>
                <a:ext uri="{FF2B5EF4-FFF2-40B4-BE49-F238E27FC236}">
                  <a16:creationId xmlns:a16="http://schemas.microsoft.com/office/drawing/2014/main" id="{6E9FF968-9280-4B33-B64D-02B0C932B9C6}"/>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3260;p58">
              <a:extLst>
                <a:ext uri="{FF2B5EF4-FFF2-40B4-BE49-F238E27FC236}">
                  <a16:creationId xmlns:a16="http://schemas.microsoft.com/office/drawing/2014/main" id="{70FD1FC0-1769-4769-BAFA-AE4C890E28D8}"/>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3261;p58">
              <a:extLst>
                <a:ext uri="{FF2B5EF4-FFF2-40B4-BE49-F238E27FC236}">
                  <a16:creationId xmlns:a16="http://schemas.microsoft.com/office/drawing/2014/main" id="{4606F0A5-7A02-4FCF-9B88-2DCCE7C69876}"/>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3262;p58">
              <a:extLst>
                <a:ext uri="{FF2B5EF4-FFF2-40B4-BE49-F238E27FC236}">
                  <a16:creationId xmlns:a16="http://schemas.microsoft.com/office/drawing/2014/main" id="{7B01CE41-9A50-4166-94D0-8906A70C102E}"/>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3263;p58">
              <a:extLst>
                <a:ext uri="{FF2B5EF4-FFF2-40B4-BE49-F238E27FC236}">
                  <a16:creationId xmlns:a16="http://schemas.microsoft.com/office/drawing/2014/main" id="{5757B371-F0A6-444F-B78C-0E84FC5F0535}"/>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3264;p58">
              <a:extLst>
                <a:ext uri="{FF2B5EF4-FFF2-40B4-BE49-F238E27FC236}">
                  <a16:creationId xmlns:a16="http://schemas.microsoft.com/office/drawing/2014/main" id="{1D6DCE68-65E6-4995-99AB-7617E82ED78A}"/>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3265;p58">
              <a:extLst>
                <a:ext uri="{FF2B5EF4-FFF2-40B4-BE49-F238E27FC236}">
                  <a16:creationId xmlns:a16="http://schemas.microsoft.com/office/drawing/2014/main" id="{C162A5F9-A92C-48AB-A8FA-2144C8007FE2}"/>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3266;p58">
              <a:extLst>
                <a:ext uri="{FF2B5EF4-FFF2-40B4-BE49-F238E27FC236}">
                  <a16:creationId xmlns:a16="http://schemas.microsoft.com/office/drawing/2014/main" id="{AB9FA86B-E981-461B-B8B8-3D7F0993A45A}"/>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3267;p58">
              <a:extLst>
                <a:ext uri="{FF2B5EF4-FFF2-40B4-BE49-F238E27FC236}">
                  <a16:creationId xmlns:a16="http://schemas.microsoft.com/office/drawing/2014/main" id="{0A113C98-2B61-4AE8-BE16-CA6F79B06C26}"/>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3268;p58">
              <a:extLst>
                <a:ext uri="{FF2B5EF4-FFF2-40B4-BE49-F238E27FC236}">
                  <a16:creationId xmlns:a16="http://schemas.microsoft.com/office/drawing/2014/main" id="{BD01CC88-D953-45C8-8B4E-0DC52C031E36}"/>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3269;p58">
              <a:extLst>
                <a:ext uri="{FF2B5EF4-FFF2-40B4-BE49-F238E27FC236}">
                  <a16:creationId xmlns:a16="http://schemas.microsoft.com/office/drawing/2014/main" id="{9F60DC61-62D8-4BD9-A62A-B68289809FD1}"/>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3270;p58">
              <a:extLst>
                <a:ext uri="{FF2B5EF4-FFF2-40B4-BE49-F238E27FC236}">
                  <a16:creationId xmlns:a16="http://schemas.microsoft.com/office/drawing/2014/main" id="{43E28039-2E61-4DEE-B07B-57AAC63B2C21}"/>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3271;p58">
              <a:extLst>
                <a:ext uri="{FF2B5EF4-FFF2-40B4-BE49-F238E27FC236}">
                  <a16:creationId xmlns:a16="http://schemas.microsoft.com/office/drawing/2014/main" id="{51079EC7-CAB8-4ABB-AE3A-046895DEEAD9}"/>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3272;p58">
              <a:extLst>
                <a:ext uri="{FF2B5EF4-FFF2-40B4-BE49-F238E27FC236}">
                  <a16:creationId xmlns:a16="http://schemas.microsoft.com/office/drawing/2014/main" id="{8D7ACC97-9155-4552-B7EF-6CBEABA6655C}"/>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3273;p58">
              <a:extLst>
                <a:ext uri="{FF2B5EF4-FFF2-40B4-BE49-F238E27FC236}">
                  <a16:creationId xmlns:a16="http://schemas.microsoft.com/office/drawing/2014/main" id="{13F2DDB1-AC8C-4A01-B3E8-6E78EE3EBF03}"/>
                </a:ext>
              </a:extLst>
            </p:cNvPr>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3274;p58">
              <a:extLst>
                <a:ext uri="{FF2B5EF4-FFF2-40B4-BE49-F238E27FC236}">
                  <a16:creationId xmlns:a16="http://schemas.microsoft.com/office/drawing/2014/main" id="{A837911A-1F56-4168-9D61-AAAD5168DE0D}"/>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3275;p58">
              <a:extLst>
                <a:ext uri="{FF2B5EF4-FFF2-40B4-BE49-F238E27FC236}">
                  <a16:creationId xmlns:a16="http://schemas.microsoft.com/office/drawing/2014/main" id="{AE93487B-2799-47BD-8349-63266D30431B}"/>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3276;p58">
              <a:extLst>
                <a:ext uri="{FF2B5EF4-FFF2-40B4-BE49-F238E27FC236}">
                  <a16:creationId xmlns:a16="http://schemas.microsoft.com/office/drawing/2014/main" id="{79884E28-D45B-466C-A592-005681506669}"/>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3277;p58">
              <a:extLst>
                <a:ext uri="{FF2B5EF4-FFF2-40B4-BE49-F238E27FC236}">
                  <a16:creationId xmlns:a16="http://schemas.microsoft.com/office/drawing/2014/main" id="{D3B7C3F8-3A0C-466C-B482-86C1416A2746}"/>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1" name="Google Shape;3203;p58">
            <a:extLst>
              <a:ext uri="{FF2B5EF4-FFF2-40B4-BE49-F238E27FC236}">
                <a16:creationId xmlns:a16="http://schemas.microsoft.com/office/drawing/2014/main" id="{AE64FB7F-DA2E-4200-96E9-4D83B9822CE4}"/>
              </a:ext>
            </a:extLst>
          </p:cNvPr>
          <p:cNvGrpSpPr/>
          <p:nvPr/>
        </p:nvGrpSpPr>
        <p:grpSpPr>
          <a:xfrm>
            <a:off x="10736923" y="3167120"/>
            <a:ext cx="840860" cy="802372"/>
            <a:chOff x="7302646" y="1315923"/>
            <a:chExt cx="650134" cy="642474"/>
          </a:xfrm>
        </p:grpSpPr>
        <p:sp>
          <p:nvSpPr>
            <p:cNvPr id="582" name="Google Shape;3204;p58">
              <a:extLst>
                <a:ext uri="{FF2B5EF4-FFF2-40B4-BE49-F238E27FC236}">
                  <a16:creationId xmlns:a16="http://schemas.microsoft.com/office/drawing/2014/main" id="{FD209A13-E91B-4C28-B61C-A3F5EF301362}"/>
                </a:ext>
              </a:extLst>
            </p:cNvPr>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3205;p58">
              <a:extLst>
                <a:ext uri="{FF2B5EF4-FFF2-40B4-BE49-F238E27FC236}">
                  <a16:creationId xmlns:a16="http://schemas.microsoft.com/office/drawing/2014/main" id="{21F2667A-1319-41C9-944D-693440AAE2F3}"/>
                </a:ext>
              </a:extLst>
            </p:cNvPr>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3206;p58">
              <a:extLst>
                <a:ext uri="{FF2B5EF4-FFF2-40B4-BE49-F238E27FC236}">
                  <a16:creationId xmlns:a16="http://schemas.microsoft.com/office/drawing/2014/main" id="{E43704B6-A0D1-417E-9B8E-CBF3519E560D}"/>
                </a:ext>
              </a:extLst>
            </p:cNvPr>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5" name="Google Shape;3278;p58">
            <a:extLst>
              <a:ext uri="{FF2B5EF4-FFF2-40B4-BE49-F238E27FC236}">
                <a16:creationId xmlns:a16="http://schemas.microsoft.com/office/drawing/2014/main" id="{C59C583B-807B-400C-9FF9-F12B2A7CA78A}"/>
              </a:ext>
            </a:extLst>
          </p:cNvPr>
          <p:cNvSpPr/>
          <p:nvPr/>
        </p:nvSpPr>
        <p:spPr>
          <a:xfrm>
            <a:off x="9883157" y="3368655"/>
            <a:ext cx="1447307" cy="1378915"/>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6" name="Google Shape;3279;p58">
            <a:extLst>
              <a:ext uri="{FF2B5EF4-FFF2-40B4-BE49-F238E27FC236}">
                <a16:creationId xmlns:a16="http://schemas.microsoft.com/office/drawing/2014/main" id="{6F8A32CD-5206-4AEF-AD3A-AA55411BD003}"/>
              </a:ext>
            </a:extLst>
          </p:cNvPr>
          <p:cNvGrpSpPr/>
          <p:nvPr/>
        </p:nvGrpSpPr>
        <p:grpSpPr>
          <a:xfrm>
            <a:off x="9577483" y="3078332"/>
            <a:ext cx="1793890" cy="1741475"/>
            <a:chOff x="6397363" y="1227085"/>
            <a:chExt cx="1386996" cy="1394431"/>
          </a:xfrm>
        </p:grpSpPr>
        <p:sp>
          <p:nvSpPr>
            <p:cNvPr id="587" name="Google Shape;3280;p58">
              <a:extLst>
                <a:ext uri="{FF2B5EF4-FFF2-40B4-BE49-F238E27FC236}">
                  <a16:creationId xmlns:a16="http://schemas.microsoft.com/office/drawing/2014/main" id="{1DEF5C93-A3C5-4713-A273-A8390CDF637C}"/>
                </a:ext>
              </a:extLst>
            </p:cNvPr>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3281;p58">
              <a:extLst>
                <a:ext uri="{FF2B5EF4-FFF2-40B4-BE49-F238E27FC236}">
                  <a16:creationId xmlns:a16="http://schemas.microsoft.com/office/drawing/2014/main" id="{86FBDD16-8F5E-44E1-BC8E-A92B81F76CD0}"/>
                </a:ext>
              </a:extLst>
            </p:cNvPr>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3282;p58">
              <a:extLst>
                <a:ext uri="{FF2B5EF4-FFF2-40B4-BE49-F238E27FC236}">
                  <a16:creationId xmlns:a16="http://schemas.microsoft.com/office/drawing/2014/main" id="{4C0B204E-D08E-466E-9046-18B8F6606B67}"/>
                </a:ext>
              </a:extLst>
            </p:cNvPr>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3283;p58">
              <a:extLst>
                <a:ext uri="{FF2B5EF4-FFF2-40B4-BE49-F238E27FC236}">
                  <a16:creationId xmlns:a16="http://schemas.microsoft.com/office/drawing/2014/main" id="{4ACEDB4A-DDC3-45BD-9619-C86C98E1E4F6}"/>
                </a:ext>
              </a:extLst>
            </p:cNvPr>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3284;p58">
              <a:extLst>
                <a:ext uri="{FF2B5EF4-FFF2-40B4-BE49-F238E27FC236}">
                  <a16:creationId xmlns:a16="http://schemas.microsoft.com/office/drawing/2014/main" id="{9EB53819-5662-43ED-A8F5-45E60755555D}"/>
                </a:ext>
              </a:extLst>
            </p:cNvPr>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3285;p58">
              <a:extLst>
                <a:ext uri="{FF2B5EF4-FFF2-40B4-BE49-F238E27FC236}">
                  <a16:creationId xmlns:a16="http://schemas.microsoft.com/office/drawing/2014/main" id="{10A4C4EA-B5E8-4190-8D66-3DEC1293DEE8}"/>
                </a:ext>
              </a:extLst>
            </p:cNvPr>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3286;p58">
              <a:extLst>
                <a:ext uri="{FF2B5EF4-FFF2-40B4-BE49-F238E27FC236}">
                  <a16:creationId xmlns:a16="http://schemas.microsoft.com/office/drawing/2014/main" id="{247279A4-B10F-49E8-8C08-A26B474989AE}"/>
                </a:ext>
              </a:extLst>
            </p:cNvPr>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3287;p58">
              <a:extLst>
                <a:ext uri="{FF2B5EF4-FFF2-40B4-BE49-F238E27FC236}">
                  <a16:creationId xmlns:a16="http://schemas.microsoft.com/office/drawing/2014/main" id="{0A1433FB-2310-4BB0-B08C-A867D6F4EBC4}"/>
                </a:ext>
              </a:extLst>
            </p:cNvPr>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3288;p58">
              <a:extLst>
                <a:ext uri="{FF2B5EF4-FFF2-40B4-BE49-F238E27FC236}">
                  <a16:creationId xmlns:a16="http://schemas.microsoft.com/office/drawing/2014/main" id="{150FB002-924D-4F08-8DD9-7110339F93C2}"/>
                </a:ext>
              </a:extLst>
            </p:cNvPr>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3289;p58">
              <a:extLst>
                <a:ext uri="{FF2B5EF4-FFF2-40B4-BE49-F238E27FC236}">
                  <a16:creationId xmlns:a16="http://schemas.microsoft.com/office/drawing/2014/main" id="{C95D961E-6D9F-454F-A9FD-BE2CBCC78327}"/>
                </a:ext>
              </a:extLst>
            </p:cNvPr>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3290;p58">
              <a:extLst>
                <a:ext uri="{FF2B5EF4-FFF2-40B4-BE49-F238E27FC236}">
                  <a16:creationId xmlns:a16="http://schemas.microsoft.com/office/drawing/2014/main" id="{093074A9-AE32-4B8E-8735-6E2996AF1252}"/>
                </a:ext>
              </a:extLst>
            </p:cNvPr>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3291;p58">
              <a:extLst>
                <a:ext uri="{FF2B5EF4-FFF2-40B4-BE49-F238E27FC236}">
                  <a16:creationId xmlns:a16="http://schemas.microsoft.com/office/drawing/2014/main" id="{8FCAA32A-E742-45AF-8237-C8D479A3F503}"/>
                </a:ext>
              </a:extLst>
            </p:cNvPr>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3292;p58">
              <a:extLst>
                <a:ext uri="{FF2B5EF4-FFF2-40B4-BE49-F238E27FC236}">
                  <a16:creationId xmlns:a16="http://schemas.microsoft.com/office/drawing/2014/main" id="{76FC02B1-87BE-462A-8B19-5A11B54879F1}"/>
                </a:ext>
              </a:extLst>
            </p:cNvPr>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3293;p58">
              <a:extLst>
                <a:ext uri="{FF2B5EF4-FFF2-40B4-BE49-F238E27FC236}">
                  <a16:creationId xmlns:a16="http://schemas.microsoft.com/office/drawing/2014/main" id="{24719CD3-3545-4C7E-8771-A15CEA75EC5C}"/>
                </a:ext>
              </a:extLst>
            </p:cNvPr>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3294;p58">
              <a:extLst>
                <a:ext uri="{FF2B5EF4-FFF2-40B4-BE49-F238E27FC236}">
                  <a16:creationId xmlns:a16="http://schemas.microsoft.com/office/drawing/2014/main" id="{CB6EC974-A77A-4E4C-8273-6C0C6D9231FE}"/>
                </a:ext>
              </a:extLst>
            </p:cNvPr>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3295;p58">
              <a:extLst>
                <a:ext uri="{FF2B5EF4-FFF2-40B4-BE49-F238E27FC236}">
                  <a16:creationId xmlns:a16="http://schemas.microsoft.com/office/drawing/2014/main" id="{6A34BEA5-7B42-41A4-85C3-42C57032B0CF}"/>
                </a:ext>
              </a:extLst>
            </p:cNvPr>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3296;p58">
              <a:extLst>
                <a:ext uri="{FF2B5EF4-FFF2-40B4-BE49-F238E27FC236}">
                  <a16:creationId xmlns:a16="http://schemas.microsoft.com/office/drawing/2014/main" id="{131583F5-3274-4ADE-BDC7-C1AF9B25465B}"/>
                </a:ext>
              </a:extLst>
            </p:cNvPr>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3297;p58">
              <a:extLst>
                <a:ext uri="{FF2B5EF4-FFF2-40B4-BE49-F238E27FC236}">
                  <a16:creationId xmlns:a16="http://schemas.microsoft.com/office/drawing/2014/main" id="{7027C695-8CCF-4CA4-A29F-818855F79BC5}"/>
                </a:ext>
              </a:extLst>
            </p:cNvPr>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3298;p58">
              <a:extLst>
                <a:ext uri="{FF2B5EF4-FFF2-40B4-BE49-F238E27FC236}">
                  <a16:creationId xmlns:a16="http://schemas.microsoft.com/office/drawing/2014/main" id="{DC69A383-EBA8-4A4A-A9D0-5FD91BBAAC6D}"/>
                </a:ext>
              </a:extLst>
            </p:cNvPr>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3299;p58">
              <a:extLst>
                <a:ext uri="{FF2B5EF4-FFF2-40B4-BE49-F238E27FC236}">
                  <a16:creationId xmlns:a16="http://schemas.microsoft.com/office/drawing/2014/main" id="{21C32407-3330-4928-B36B-0A920D5AC46B}"/>
                </a:ext>
              </a:extLst>
            </p:cNvPr>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3300;p58">
              <a:extLst>
                <a:ext uri="{FF2B5EF4-FFF2-40B4-BE49-F238E27FC236}">
                  <a16:creationId xmlns:a16="http://schemas.microsoft.com/office/drawing/2014/main" id="{F44BFD42-1434-4F48-BAD9-BA177F19A69A}"/>
                </a:ext>
              </a:extLst>
            </p:cNvPr>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3301;p58">
              <a:extLst>
                <a:ext uri="{FF2B5EF4-FFF2-40B4-BE49-F238E27FC236}">
                  <a16:creationId xmlns:a16="http://schemas.microsoft.com/office/drawing/2014/main" id="{42A4840F-DF25-4178-99A7-2587BC48D15A}"/>
                </a:ext>
              </a:extLst>
            </p:cNvPr>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3302;p58">
              <a:extLst>
                <a:ext uri="{FF2B5EF4-FFF2-40B4-BE49-F238E27FC236}">
                  <a16:creationId xmlns:a16="http://schemas.microsoft.com/office/drawing/2014/main" id="{019B4B1E-9C2A-4610-BD82-77EB7A68AD52}"/>
                </a:ext>
              </a:extLst>
            </p:cNvPr>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3303;p58">
              <a:extLst>
                <a:ext uri="{FF2B5EF4-FFF2-40B4-BE49-F238E27FC236}">
                  <a16:creationId xmlns:a16="http://schemas.microsoft.com/office/drawing/2014/main" id="{BD31D31D-DD71-4B73-9DBF-32EC7AE46C3B}"/>
                </a:ext>
              </a:extLst>
            </p:cNvPr>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3304;p58">
              <a:extLst>
                <a:ext uri="{FF2B5EF4-FFF2-40B4-BE49-F238E27FC236}">
                  <a16:creationId xmlns:a16="http://schemas.microsoft.com/office/drawing/2014/main" id="{E716FBF8-F7D7-4909-8C36-E5AB40B6BEF2}"/>
                </a:ext>
              </a:extLst>
            </p:cNvPr>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3305;p58">
              <a:extLst>
                <a:ext uri="{FF2B5EF4-FFF2-40B4-BE49-F238E27FC236}">
                  <a16:creationId xmlns:a16="http://schemas.microsoft.com/office/drawing/2014/main" id="{C4D619C3-7D02-4F42-9F73-6C8703E2D078}"/>
                </a:ext>
              </a:extLst>
            </p:cNvPr>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3306;p58">
              <a:extLst>
                <a:ext uri="{FF2B5EF4-FFF2-40B4-BE49-F238E27FC236}">
                  <a16:creationId xmlns:a16="http://schemas.microsoft.com/office/drawing/2014/main" id="{3425F80C-2AED-4634-A794-A5CD93DB1F20}"/>
                </a:ext>
              </a:extLst>
            </p:cNvPr>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4" name="Google Shape;3207;p58">
            <a:extLst>
              <a:ext uri="{FF2B5EF4-FFF2-40B4-BE49-F238E27FC236}">
                <a16:creationId xmlns:a16="http://schemas.microsoft.com/office/drawing/2014/main" id="{C3CCE024-DADE-4EF0-85BD-55A5010E7828}"/>
              </a:ext>
            </a:extLst>
          </p:cNvPr>
          <p:cNvGrpSpPr/>
          <p:nvPr/>
        </p:nvGrpSpPr>
        <p:grpSpPr>
          <a:xfrm>
            <a:off x="6655392" y="2243729"/>
            <a:ext cx="853337" cy="852085"/>
            <a:chOff x="1475763" y="1500948"/>
            <a:chExt cx="659781" cy="682280"/>
          </a:xfrm>
        </p:grpSpPr>
        <p:sp>
          <p:nvSpPr>
            <p:cNvPr id="615" name="Google Shape;3208;p58">
              <a:extLst>
                <a:ext uri="{FF2B5EF4-FFF2-40B4-BE49-F238E27FC236}">
                  <a16:creationId xmlns:a16="http://schemas.microsoft.com/office/drawing/2014/main" id="{FB67D12E-6DC2-45F5-BD7C-D1C8227E3625}"/>
                </a:ext>
              </a:extLst>
            </p:cNvPr>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3209;p58">
              <a:extLst>
                <a:ext uri="{FF2B5EF4-FFF2-40B4-BE49-F238E27FC236}">
                  <a16:creationId xmlns:a16="http://schemas.microsoft.com/office/drawing/2014/main" id="{1B36C390-7E45-4849-984D-B354D0A07193}"/>
                </a:ext>
              </a:extLst>
            </p:cNvPr>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3210;p58">
              <a:extLst>
                <a:ext uri="{FF2B5EF4-FFF2-40B4-BE49-F238E27FC236}">
                  <a16:creationId xmlns:a16="http://schemas.microsoft.com/office/drawing/2014/main" id="{1F85D09E-4018-474A-8845-F2DD89099DC9}"/>
                </a:ext>
              </a:extLst>
            </p:cNvPr>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3211;p58">
              <a:extLst>
                <a:ext uri="{FF2B5EF4-FFF2-40B4-BE49-F238E27FC236}">
                  <a16:creationId xmlns:a16="http://schemas.microsoft.com/office/drawing/2014/main" id="{A9B84121-FFDD-49AC-A23E-E0BF4EFF73BD}"/>
                </a:ext>
              </a:extLst>
            </p:cNvPr>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3212;p58">
              <a:extLst>
                <a:ext uri="{FF2B5EF4-FFF2-40B4-BE49-F238E27FC236}">
                  <a16:creationId xmlns:a16="http://schemas.microsoft.com/office/drawing/2014/main" id="{C23242A4-56BB-48F2-90D3-A9F5D866E447}"/>
                </a:ext>
              </a:extLst>
            </p:cNvPr>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3213;p58">
              <a:extLst>
                <a:ext uri="{FF2B5EF4-FFF2-40B4-BE49-F238E27FC236}">
                  <a16:creationId xmlns:a16="http://schemas.microsoft.com/office/drawing/2014/main" id="{91A7E330-0B49-4E86-84ED-92CD5807A892}"/>
                </a:ext>
              </a:extLst>
            </p:cNvPr>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3214;p58">
              <a:extLst>
                <a:ext uri="{FF2B5EF4-FFF2-40B4-BE49-F238E27FC236}">
                  <a16:creationId xmlns:a16="http://schemas.microsoft.com/office/drawing/2014/main" id="{C0679C59-7B3A-4FED-A443-0EA6A8B9F6FE}"/>
                </a:ext>
              </a:extLst>
            </p:cNvPr>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22" name="Google Shape;3246;p58">
            <a:extLst>
              <a:ext uri="{FF2B5EF4-FFF2-40B4-BE49-F238E27FC236}">
                <a16:creationId xmlns:a16="http://schemas.microsoft.com/office/drawing/2014/main" id="{DD63EBAE-1B0F-4551-ACB1-F6A85E28DA52}"/>
              </a:ext>
            </a:extLst>
          </p:cNvPr>
          <p:cNvSpPr/>
          <p:nvPr/>
        </p:nvSpPr>
        <p:spPr>
          <a:xfrm>
            <a:off x="7054965" y="2300236"/>
            <a:ext cx="1425420" cy="1319515"/>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3" name="Google Shape;3247;p58">
            <a:extLst>
              <a:ext uri="{FF2B5EF4-FFF2-40B4-BE49-F238E27FC236}">
                <a16:creationId xmlns:a16="http://schemas.microsoft.com/office/drawing/2014/main" id="{5974C2D2-C9D9-4BC1-9584-41ABED30A7D0}"/>
              </a:ext>
            </a:extLst>
          </p:cNvPr>
          <p:cNvGrpSpPr/>
          <p:nvPr/>
        </p:nvGrpSpPr>
        <p:grpSpPr>
          <a:xfrm>
            <a:off x="7063704" y="2013805"/>
            <a:ext cx="1369336" cy="1702209"/>
            <a:chOff x="1530438" y="1390423"/>
            <a:chExt cx="1058740" cy="1362990"/>
          </a:xfrm>
        </p:grpSpPr>
        <p:sp>
          <p:nvSpPr>
            <p:cNvPr id="624" name="Google Shape;3248;p58">
              <a:extLst>
                <a:ext uri="{FF2B5EF4-FFF2-40B4-BE49-F238E27FC236}">
                  <a16:creationId xmlns:a16="http://schemas.microsoft.com/office/drawing/2014/main" id="{1FFB480F-0A4F-4B39-93FB-25404459EBB5}"/>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3249;p58">
              <a:extLst>
                <a:ext uri="{FF2B5EF4-FFF2-40B4-BE49-F238E27FC236}">
                  <a16:creationId xmlns:a16="http://schemas.microsoft.com/office/drawing/2014/main" id="{2C22AA38-B724-4799-B536-418C14326A3A}"/>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3250;p58">
              <a:extLst>
                <a:ext uri="{FF2B5EF4-FFF2-40B4-BE49-F238E27FC236}">
                  <a16:creationId xmlns:a16="http://schemas.microsoft.com/office/drawing/2014/main" id="{C90000E3-C61D-4448-9523-6D19E9E5BD8A}"/>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3251;p58">
              <a:extLst>
                <a:ext uri="{FF2B5EF4-FFF2-40B4-BE49-F238E27FC236}">
                  <a16:creationId xmlns:a16="http://schemas.microsoft.com/office/drawing/2014/main" id="{F829A1D2-7CCE-45B3-AF58-7AE077FAC067}"/>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3252;p58">
              <a:extLst>
                <a:ext uri="{FF2B5EF4-FFF2-40B4-BE49-F238E27FC236}">
                  <a16:creationId xmlns:a16="http://schemas.microsoft.com/office/drawing/2014/main" id="{853C092D-B119-430E-846B-AF01A62DFB04}"/>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3253;p58">
              <a:extLst>
                <a:ext uri="{FF2B5EF4-FFF2-40B4-BE49-F238E27FC236}">
                  <a16:creationId xmlns:a16="http://schemas.microsoft.com/office/drawing/2014/main" id="{FDD6E6D5-F603-4B7E-B48D-C0BC607E4AFB}"/>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3254;p58">
              <a:extLst>
                <a:ext uri="{FF2B5EF4-FFF2-40B4-BE49-F238E27FC236}">
                  <a16:creationId xmlns:a16="http://schemas.microsoft.com/office/drawing/2014/main" id="{2E91451C-CCCF-4A2B-9ABF-EC0E3F3F961A}"/>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3255;p58">
              <a:extLst>
                <a:ext uri="{FF2B5EF4-FFF2-40B4-BE49-F238E27FC236}">
                  <a16:creationId xmlns:a16="http://schemas.microsoft.com/office/drawing/2014/main" id="{0FB747EA-30DD-46FF-889E-23E7854095A7}"/>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3256;p58">
              <a:extLst>
                <a:ext uri="{FF2B5EF4-FFF2-40B4-BE49-F238E27FC236}">
                  <a16:creationId xmlns:a16="http://schemas.microsoft.com/office/drawing/2014/main" id="{5BE003AF-C3B7-49A6-A4CF-BFC390C53D40}"/>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3257;p58">
              <a:extLst>
                <a:ext uri="{FF2B5EF4-FFF2-40B4-BE49-F238E27FC236}">
                  <a16:creationId xmlns:a16="http://schemas.microsoft.com/office/drawing/2014/main" id="{76969269-49B8-4083-9C83-0C41093218C9}"/>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3258;p58">
              <a:extLst>
                <a:ext uri="{FF2B5EF4-FFF2-40B4-BE49-F238E27FC236}">
                  <a16:creationId xmlns:a16="http://schemas.microsoft.com/office/drawing/2014/main" id="{C0B7E0C3-5484-422F-AA11-0D6993724595}"/>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3259;p58">
              <a:extLst>
                <a:ext uri="{FF2B5EF4-FFF2-40B4-BE49-F238E27FC236}">
                  <a16:creationId xmlns:a16="http://schemas.microsoft.com/office/drawing/2014/main" id="{4505DF2B-A494-437E-9408-598D6109E27A}"/>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3260;p58">
              <a:extLst>
                <a:ext uri="{FF2B5EF4-FFF2-40B4-BE49-F238E27FC236}">
                  <a16:creationId xmlns:a16="http://schemas.microsoft.com/office/drawing/2014/main" id="{C87F7A4A-5EDE-4AFD-BBE4-918A42AEC757}"/>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3261;p58">
              <a:extLst>
                <a:ext uri="{FF2B5EF4-FFF2-40B4-BE49-F238E27FC236}">
                  <a16:creationId xmlns:a16="http://schemas.microsoft.com/office/drawing/2014/main" id="{E89F1D07-EEB8-41A1-BD72-715BDAF14A56}"/>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3262;p58">
              <a:extLst>
                <a:ext uri="{FF2B5EF4-FFF2-40B4-BE49-F238E27FC236}">
                  <a16:creationId xmlns:a16="http://schemas.microsoft.com/office/drawing/2014/main" id="{E6A41A69-DAD0-4B66-8AC8-D4BF6E1BA879}"/>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3263;p58">
              <a:extLst>
                <a:ext uri="{FF2B5EF4-FFF2-40B4-BE49-F238E27FC236}">
                  <a16:creationId xmlns:a16="http://schemas.microsoft.com/office/drawing/2014/main" id="{E666A568-B9FE-4A61-8C33-0827252DB452}"/>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3264;p58">
              <a:extLst>
                <a:ext uri="{FF2B5EF4-FFF2-40B4-BE49-F238E27FC236}">
                  <a16:creationId xmlns:a16="http://schemas.microsoft.com/office/drawing/2014/main" id="{C89F40CC-C7F8-47C5-9D3A-A53C2204DC30}"/>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3265;p58">
              <a:extLst>
                <a:ext uri="{FF2B5EF4-FFF2-40B4-BE49-F238E27FC236}">
                  <a16:creationId xmlns:a16="http://schemas.microsoft.com/office/drawing/2014/main" id="{9CB75152-E023-4F8F-967E-B563802D5EC5}"/>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3266;p58">
              <a:extLst>
                <a:ext uri="{FF2B5EF4-FFF2-40B4-BE49-F238E27FC236}">
                  <a16:creationId xmlns:a16="http://schemas.microsoft.com/office/drawing/2014/main" id="{20DB7BDB-1FFF-44DE-BC6C-BF8DF96FD8BD}"/>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3267;p58">
              <a:extLst>
                <a:ext uri="{FF2B5EF4-FFF2-40B4-BE49-F238E27FC236}">
                  <a16:creationId xmlns:a16="http://schemas.microsoft.com/office/drawing/2014/main" id="{1C3131E7-CB34-4EC0-87B9-4CDDED879D0C}"/>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3268;p58">
              <a:extLst>
                <a:ext uri="{FF2B5EF4-FFF2-40B4-BE49-F238E27FC236}">
                  <a16:creationId xmlns:a16="http://schemas.microsoft.com/office/drawing/2014/main" id="{EDA37210-829B-46C8-BE47-80F35D009BF7}"/>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3269;p58">
              <a:extLst>
                <a:ext uri="{FF2B5EF4-FFF2-40B4-BE49-F238E27FC236}">
                  <a16:creationId xmlns:a16="http://schemas.microsoft.com/office/drawing/2014/main" id="{18EA93D4-A370-45AC-87D9-BEAD3068A65F}"/>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3270;p58">
              <a:extLst>
                <a:ext uri="{FF2B5EF4-FFF2-40B4-BE49-F238E27FC236}">
                  <a16:creationId xmlns:a16="http://schemas.microsoft.com/office/drawing/2014/main" id="{6200FF73-3473-4259-ACA2-E3DFDD4F263F}"/>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3271;p58">
              <a:extLst>
                <a:ext uri="{FF2B5EF4-FFF2-40B4-BE49-F238E27FC236}">
                  <a16:creationId xmlns:a16="http://schemas.microsoft.com/office/drawing/2014/main" id="{2AAB5976-8D8B-43F3-A47B-7D3F8348C5A7}"/>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3272;p58">
              <a:extLst>
                <a:ext uri="{FF2B5EF4-FFF2-40B4-BE49-F238E27FC236}">
                  <a16:creationId xmlns:a16="http://schemas.microsoft.com/office/drawing/2014/main" id="{90DD1D2E-5AF2-4121-B9D6-18A9D713DCC1}"/>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3274;p58">
              <a:extLst>
                <a:ext uri="{FF2B5EF4-FFF2-40B4-BE49-F238E27FC236}">
                  <a16:creationId xmlns:a16="http://schemas.microsoft.com/office/drawing/2014/main" id="{5268CC1D-F09C-498B-AE08-89C4F5F4E91D}"/>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3275;p58">
              <a:extLst>
                <a:ext uri="{FF2B5EF4-FFF2-40B4-BE49-F238E27FC236}">
                  <a16:creationId xmlns:a16="http://schemas.microsoft.com/office/drawing/2014/main" id="{2A6705F6-C552-4A5E-A27B-1207D887A87E}"/>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3276;p58">
              <a:extLst>
                <a:ext uri="{FF2B5EF4-FFF2-40B4-BE49-F238E27FC236}">
                  <a16:creationId xmlns:a16="http://schemas.microsoft.com/office/drawing/2014/main" id="{C815402D-E0A5-4A24-9802-A4659C25CEF5}"/>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3277;p58">
              <a:extLst>
                <a:ext uri="{FF2B5EF4-FFF2-40B4-BE49-F238E27FC236}">
                  <a16:creationId xmlns:a16="http://schemas.microsoft.com/office/drawing/2014/main" id="{33A5E3CA-C79E-4751-90EE-C96F092B9246}"/>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3247;p58">
            <a:extLst>
              <a:ext uri="{FF2B5EF4-FFF2-40B4-BE49-F238E27FC236}">
                <a16:creationId xmlns:a16="http://schemas.microsoft.com/office/drawing/2014/main" id="{462B50E7-65DD-4A2B-B4C5-B7B0A4F6572D}"/>
              </a:ext>
            </a:extLst>
          </p:cNvPr>
          <p:cNvGrpSpPr/>
          <p:nvPr/>
        </p:nvGrpSpPr>
        <p:grpSpPr>
          <a:xfrm>
            <a:off x="7063705" y="2013805"/>
            <a:ext cx="1369336" cy="1702209"/>
            <a:chOff x="1530438" y="1390423"/>
            <a:chExt cx="1058740" cy="1362990"/>
          </a:xfrm>
        </p:grpSpPr>
        <p:sp>
          <p:nvSpPr>
            <p:cNvPr id="655" name="Google Shape;3248;p58">
              <a:extLst>
                <a:ext uri="{FF2B5EF4-FFF2-40B4-BE49-F238E27FC236}">
                  <a16:creationId xmlns:a16="http://schemas.microsoft.com/office/drawing/2014/main" id="{8D23D923-0F2E-4A02-9D99-A211369B2C09}"/>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56" name="Google Shape;3249;p58">
              <a:extLst>
                <a:ext uri="{FF2B5EF4-FFF2-40B4-BE49-F238E27FC236}">
                  <a16:creationId xmlns:a16="http://schemas.microsoft.com/office/drawing/2014/main" id="{9C4EB398-8F95-4F9D-AC2E-F3959D5C249D}"/>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57" name="Google Shape;3250;p58">
              <a:extLst>
                <a:ext uri="{FF2B5EF4-FFF2-40B4-BE49-F238E27FC236}">
                  <a16:creationId xmlns:a16="http://schemas.microsoft.com/office/drawing/2014/main" id="{D382DA22-DFBD-4A8F-886F-0C07BF52C628}"/>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58" name="Google Shape;3251;p58">
              <a:extLst>
                <a:ext uri="{FF2B5EF4-FFF2-40B4-BE49-F238E27FC236}">
                  <a16:creationId xmlns:a16="http://schemas.microsoft.com/office/drawing/2014/main" id="{003D72BF-540F-4F42-9E36-7E63ABB8DF4E}"/>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59" name="Google Shape;3252;p58">
              <a:extLst>
                <a:ext uri="{FF2B5EF4-FFF2-40B4-BE49-F238E27FC236}">
                  <a16:creationId xmlns:a16="http://schemas.microsoft.com/office/drawing/2014/main" id="{DE6B2C79-686F-4300-85C9-4E49BC4FA3DA}"/>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0" name="Google Shape;3253;p58">
              <a:extLst>
                <a:ext uri="{FF2B5EF4-FFF2-40B4-BE49-F238E27FC236}">
                  <a16:creationId xmlns:a16="http://schemas.microsoft.com/office/drawing/2014/main" id="{AF0C8D53-3A5A-4F21-841A-AF4CD20B34DD}"/>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1" name="Google Shape;3254;p58">
              <a:extLst>
                <a:ext uri="{FF2B5EF4-FFF2-40B4-BE49-F238E27FC236}">
                  <a16:creationId xmlns:a16="http://schemas.microsoft.com/office/drawing/2014/main" id="{2A2697FE-7354-4AFB-8047-63D3648B80CE}"/>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2" name="Google Shape;3255;p58">
              <a:extLst>
                <a:ext uri="{FF2B5EF4-FFF2-40B4-BE49-F238E27FC236}">
                  <a16:creationId xmlns:a16="http://schemas.microsoft.com/office/drawing/2014/main" id="{D7BCE7EC-E320-48CE-875B-B46653E7E267}"/>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3" name="Google Shape;3256;p58">
              <a:extLst>
                <a:ext uri="{FF2B5EF4-FFF2-40B4-BE49-F238E27FC236}">
                  <a16:creationId xmlns:a16="http://schemas.microsoft.com/office/drawing/2014/main" id="{72D43478-D0D0-4F17-8791-98987FCEDFBA}"/>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4" name="Google Shape;3257;p58">
              <a:extLst>
                <a:ext uri="{FF2B5EF4-FFF2-40B4-BE49-F238E27FC236}">
                  <a16:creationId xmlns:a16="http://schemas.microsoft.com/office/drawing/2014/main" id="{6B858FDF-D003-42D8-B8E6-C344FC5145C6}"/>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5" name="Google Shape;3258;p58">
              <a:extLst>
                <a:ext uri="{FF2B5EF4-FFF2-40B4-BE49-F238E27FC236}">
                  <a16:creationId xmlns:a16="http://schemas.microsoft.com/office/drawing/2014/main" id="{628B5ABC-742A-4AD9-B18C-E36C5B6583FE}"/>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6" name="Google Shape;3259;p58">
              <a:extLst>
                <a:ext uri="{FF2B5EF4-FFF2-40B4-BE49-F238E27FC236}">
                  <a16:creationId xmlns:a16="http://schemas.microsoft.com/office/drawing/2014/main" id="{097F86E2-F0D3-4A77-AC31-F4C6C183BC9B}"/>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7" name="Google Shape;3260;p58">
              <a:extLst>
                <a:ext uri="{FF2B5EF4-FFF2-40B4-BE49-F238E27FC236}">
                  <a16:creationId xmlns:a16="http://schemas.microsoft.com/office/drawing/2014/main" id="{5220208A-EE15-43BD-A4DD-104951E4272D}"/>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8" name="Google Shape;3261;p58">
              <a:extLst>
                <a:ext uri="{FF2B5EF4-FFF2-40B4-BE49-F238E27FC236}">
                  <a16:creationId xmlns:a16="http://schemas.microsoft.com/office/drawing/2014/main" id="{90204D94-EC7C-41E4-8F21-4EAFBABFCCB3}"/>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69" name="Google Shape;3262;p58">
              <a:extLst>
                <a:ext uri="{FF2B5EF4-FFF2-40B4-BE49-F238E27FC236}">
                  <a16:creationId xmlns:a16="http://schemas.microsoft.com/office/drawing/2014/main" id="{556A2475-1BC9-45D9-9F3C-28A12564E1A6}"/>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0" name="Google Shape;3263;p58">
              <a:extLst>
                <a:ext uri="{FF2B5EF4-FFF2-40B4-BE49-F238E27FC236}">
                  <a16:creationId xmlns:a16="http://schemas.microsoft.com/office/drawing/2014/main" id="{FEFDA8D9-C2D0-454B-9CAC-BC66275D82C3}"/>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1" name="Google Shape;3264;p58">
              <a:extLst>
                <a:ext uri="{FF2B5EF4-FFF2-40B4-BE49-F238E27FC236}">
                  <a16:creationId xmlns:a16="http://schemas.microsoft.com/office/drawing/2014/main" id="{BDFD5C27-15E3-4B7C-A1F3-79BA2A803D94}"/>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2" name="Google Shape;3265;p58">
              <a:extLst>
                <a:ext uri="{FF2B5EF4-FFF2-40B4-BE49-F238E27FC236}">
                  <a16:creationId xmlns:a16="http://schemas.microsoft.com/office/drawing/2014/main" id="{3E40C8FC-A47A-41C4-B0F0-103829741CF0}"/>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3" name="Google Shape;3266;p58">
              <a:extLst>
                <a:ext uri="{FF2B5EF4-FFF2-40B4-BE49-F238E27FC236}">
                  <a16:creationId xmlns:a16="http://schemas.microsoft.com/office/drawing/2014/main" id="{754EB3DE-32AB-431F-84CE-BDF157A041C1}"/>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4" name="Google Shape;3267;p58">
              <a:extLst>
                <a:ext uri="{FF2B5EF4-FFF2-40B4-BE49-F238E27FC236}">
                  <a16:creationId xmlns:a16="http://schemas.microsoft.com/office/drawing/2014/main" id="{D65CADE6-F126-44FE-8462-10AE02A05A6E}"/>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5" name="Google Shape;3268;p58">
              <a:extLst>
                <a:ext uri="{FF2B5EF4-FFF2-40B4-BE49-F238E27FC236}">
                  <a16:creationId xmlns:a16="http://schemas.microsoft.com/office/drawing/2014/main" id="{5C27752E-916A-441E-8558-959420EBC629}"/>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6" name="Google Shape;3269;p58">
              <a:extLst>
                <a:ext uri="{FF2B5EF4-FFF2-40B4-BE49-F238E27FC236}">
                  <a16:creationId xmlns:a16="http://schemas.microsoft.com/office/drawing/2014/main" id="{D3D94414-1AD4-4518-B3CD-594F2E06026A}"/>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7" name="Google Shape;3270;p58">
              <a:extLst>
                <a:ext uri="{FF2B5EF4-FFF2-40B4-BE49-F238E27FC236}">
                  <a16:creationId xmlns:a16="http://schemas.microsoft.com/office/drawing/2014/main" id="{30ECA88B-C653-467D-89EA-16BCFF5FB73F}"/>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8" name="Google Shape;3271;p58">
              <a:extLst>
                <a:ext uri="{FF2B5EF4-FFF2-40B4-BE49-F238E27FC236}">
                  <a16:creationId xmlns:a16="http://schemas.microsoft.com/office/drawing/2014/main" id="{A226DA9D-CFEB-487E-A0E8-CC271551ED51}"/>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79" name="Google Shape;3272;p58">
              <a:extLst>
                <a:ext uri="{FF2B5EF4-FFF2-40B4-BE49-F238E27FC236}">
                  <a16:creationId xmlns:a16="http://schemas.microsoft.com/office/drawing/2014/main" id="{7BEDB34D-084A-4A72-84FC-34F53F5651B3}"/>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81" name="Google Shape;3274;p58">
              <a:extLst>
                <a:ext uri="{FF2B5EF4-FFF2-40B4-BE49-F238E27FC236}">
                  <a16:creationId xmlns:a16="http://schemas.microsoft.com/office/drawing/2014/main" id="{82BE2EAC-FD57-4CD6-ADEB-58410B15644A}"/>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82" name="Google Shape;3275;p58">
              <a:extLst>
                <a:ext uri="{FF2B5EF4-FFF2-40B4-BE49-F238E27FC236}">
                  <a16:creationId xmlns:a16="http://schemas.microsoft.com/office/drawing/2014/main" id="{EC5A468B-EA88-407F-AD98-48F87F30C630}"/>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83" name="Google Shape;3276;p58">
              <a:extLst>
                <a:ext uri="{FF2B5EF4-FFF2-40B4-BE49-F238E27FC236}">
                  <a16:creationId xmlns:a16="http://schemas.microsoft.com/office/drawing/2014/main" id="{299826F4-9458-4D84-9B83-D8A843477060}"/>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684" name="Google Shape;3277;p58">
              <a:extLst>
                <a:ext uri="{FF2B5EF4-FFF2-40B4-BE49-F238E27FC236}">
                  <a16:creationId xmlns:a16="http://schemas.microsoft.com/office/drawing/2014/main" id="{23782E16-7079-4B2E-8BF9-1EAFA8ECF947}"/>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grpSp>
      <p:pic>
        <p:nvPicPr>
          <p:cNvPr id="686" name="Immagine 685" descr="Immagine che contiene ombrello, accessorio, casco, rosso&#10;&#10;Descrizione generata automaticamente">
            <a:extLst>
              <a:ext uri="{FF2B5EF4-FFF2-40B4-BE49-F238E27FC236}">
                <a16:creationId xmlns:a16="http://schemas.microsoft.com/office/drawing/2014/main" id="{60CC9596-24BD-4900-89F7-44E1BC566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8959" y="1865671"/>
            <a:ext cx="652393" cy="346933"/>
          </a:xfrm>
          <a:prstGeom prst="rect">
            <a:avLst/>
          </a:prstGeom>
        </p:spPr>
      </p:pic>
      <p:sp>
        <p:nvSpPr>
          <p:cNvPr id="715" name="Google Shape;3215;p58">
            <a:extLst>
              <a:ext uri="{FF2B5EF4-FFF2-40B4-BE49-F238E27FC236}">
                <a16:creationId xmlns:a16="http://schemas.microsoft.com/office/drawing/2014/main" id="{6AB1D6EB-96BE-4F5A-AE0E-FBB14E9FE21F}"/>
              </a:ext>
            </a:extLst>
          </p:cNvPr>
          <p:cNvSpPr/>
          <p:nvPr/>
        </p:nvSpPr>
        <p:spPr>
          <a:xfrm>
            <a:off x="4562331" y="3569493"/>
            <a:ext cx="666305" cy="643427"/>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sp>
        <p:nvSpPr>
          <p:cNvPr id="716" name="Google Shape;3218;p58">
            <a:extLst>
              <a:ext uri="{FF2B5EF4-FFF2-40B4-BE49-F238E27FC236}">
                <a16:creationId xmlns:a16="http://schemas.microsoft.com/office/drawing/2014/main" id="{C4EB7075-E3F0-4693-9C9E-20CCA9CDDCBF}"/>
              </a:ext>
            </a:extLst>
          </p:cNvPr>
          <p:cNvSpPr/>
          <p:nvPr/>
        </p:nvSpPr>
        <p:spPr>
          <a:xfrm>
            <a:off x="3767812" y="3594883"/>
            <a:ext cx="1413648" cy="1294339"/>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pic>
        <p:nvPicPr>
          <p:cNvPr id="3" name="Immagine 2">
            <a:extLst>
              <a:ext uri="{FF2B5EF4-FFF2-40B4-BE49-F238E27FC236}">
                <a16:creationId xmlns:a16="http://schemas.microsoft.com/office/drawing/2014/main" id="{9CDCA698-4BE6-4ADA-81D2-07F068DD9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940" y="2525145"/>
            <a:ext cx="941784" cy="670079"/>
          </a:xfrm>
          <a:prstGeom prst="rect">
            <a:avLst/>
          </a:prstGeom>
        </p:spPr>
      </p:pic>
      <p:pic>
        <p:nvPicPr>
          <p:cNvPr id="5" name="Immagine 4" descr="Immagine che contiene torta, compleanno, tavolo, giocattolo&#10;&#10;Descrizione generata automaticamente">
            <a:extLst>
              <a:ext uri="{FF2B5EF4-FFF2-40B4-BE49-F238E27FC236}">
                <a16:creationId xmlns:a16="http://schemas.microsoft.com/office/drawing/2014/main" id="{9E88AB1F-C926-4F47-AECD-8A6ED92B1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254" y="2962338"/>
            <a:ext cx="2078974" cy="2078974"/>
          </a:xfrm>
          <a:prstGeom prst="rect">
            <a:avLst/>
          </a:prstGeom>
        </p:spPr>
      </p:pic>
    </p:spTree>
    <p:extLst>
      <p:ext uri="{BB962C8B-B14F-4D97-AF65-F5344CB8AC3E}">
        <p14:creationId xmlns:p14="http://schemas.microsoft.com/office/powerpoint/2010/main" val="2720777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9"/>
                                        </p:tgtEl>
                                        <p:attrNameLst>
                                          <p:attrName>style.visibility</p:attrName>
                                        </p:attrNameLst>
                                      </p:cBhvr>
                                      <p:to>
                                        <p:strVal val="visible"/>
                                      </p:to>
                                    </p:set>
                                    <p:anim calcmode="lin" valueType="num">
                                      <p:cBhvr additive="base">
                                        <p:cTn id="7" dur="500" fill="hold"/>
                                        <p:tgtEl>
                                          <p:spTgt spid="289"/>
                                        </p:tgtEl>
                                        <p:attrNameLst>
                                          <p:attrName>ppt_x</p:attrName>
                                        </p:attrNameLst>
                                      </p:cBhvr>
                                      <p:tavLst>
                                        <p:tav tm="0">
                                          <p:val>
                                            <p:strVal val="#ppt_x"/>
                                          </p:val>
                                        </p:tav>
                                        <p:tav tm="100000">
                                          <p:val>
                                            <p:strVal val="#ppt_x"/>
                                          </p:val>
                                        </p:tav>
                                      </p:tavLst>
                                    </p:anim>
                                    <p:anim calcmode="lin" valueType="num">
                                      <p:cBhvr additive="base">
                                        <p:cTn id="8" dur="500" fill="hold"/>
                                        <p:tgtEl>
                                          <p:spTgt spid="2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0"/>
                                        </p:tgtEl>
                                        <p:attrNameLst>
                                          <p:attrName>style.visibility</p:attrName>
                                        </p:attrNameLst>
                                      </p:cBhvr>
                                      <p:to>
                                        <p:strVal val="visible"/>
                                      </p:to>
                                    </p:set>
                                    <p:anim calcmode="lin" valueType="num">
                                      <p:cBhvr additive="base">
                                        <p:cTn id="11" dur="500" fill="hold"/>
                                        <p:tgtEl>
                                          <p:spTgt spid="290"/>
                                        </p:tgtEl>
                                        <p:attrNameLst>
                                          <p:attrName>ppt_x</p:attrName>
                                        </p:attrNameLst>
                                      </p:cBhvr>
                                      <p:tavLst>
                                        <p:tav tm="0">
                                          <p:val>
                                            <p:strVal val="#ppt_x"/>
                                          </p:val>
                                        </p:tav>
                                        <p:tav tm="100000">
                                          <p:val>
                                            <p:strVal val="#ppt_x"/>
                                          </p:val>
                                        </p:tav>
                                      </p:tavLst>
                                    </p:anim>
                                    <p:anim calcmode="lin" valueType="num">
                                      <p:cBhvr additive="base">
                                        <p:cTn id="12" dur="500" fill="hold"/>
                                        <p:tgtEl>
                                          <p:spTgt spid="29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1"/>
                                        </p:tgtEl>
                                        <p:attrNameLst>
                                          <p:attrName>style.visibility</p:attrName>
                                        </p:attrNameLst>
                                      </p:cBhvr>
                                      <p:to>
                                        <p:strVal val="visible"/>
                                      </p:to>
                                    </p:set>
                                    <p:anim calcmode="lin" valueType="num">
                                      <p:cBhvr additive="base">
                                        <p:cTn id="15" dur="500" fill="hold"/>
                                        <p:tgtEl>
                                          <p:spTgt spid="291"/>
                                        </p:tgtEl>
                                        <p:attrNameLst>
                                          <p:attrName>ppt_x</p:attrName>
                                        </p:attrNameLst>
                                      </p:cBhvr>
                                      <p:tavLst>
                                        <p:tav tm="0">
                                          <p:val>
                                            <p:strVal val="#ppt_x"/>
                                          </p:val>
                                        </p:tav>
                                        <p:tav tm="100000">
                                          <p:val>
                                            <p:strVal val="#ppt_x"/>
                                          </p:val>
                                        </p:tav>
                                      </p:tavLst>
                                    </p:anim>
                                    <p:anim calcmode="lin" valueType="num">
                                      <p:cBhvr additive="base">
                                        <p:cTn id="16" dur="500" fill="hold"/>
                                        <p:tgtEl>
                                          <p:spTgt spid="29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2"/>
                                        </p:tgtEl>
                                        <p:attrNameLst>
                                          <p:attrName>style.visibility</p:attrName>
                                        </p:attrNameLst>
                                      </p:cBhvr>
                                      <p:to>
                                        <p:strVal val="visible"/>
                                      </p:to>
                                    </p:set>
                                    <p:anim calcmode="lin" valueType="num">
                                      <p:cBhvr additive="base">
                                        <p:cTn id="19" dur="500" fill="hold"/>
                                        <p:tgtEl>
                                          <p:spTgt spid="292"/>
                                        </p:tgtEl>
                                        <p:attrNameLst>
                                          <p:attrName>ppt_x</p:attrName>
                                        </p:attrNameLst>
                                      </p:cBhvr>
                                      <p:tavLst>
                                        <p:tav tm="0">
                                          <p:val>
                                            <p:strVal val="#ppt_x"/>
                                          </p:val>
                                        </p:tav>
                                        <p:tav tm="100000">
                                          <p:val>
                                            <p:strVal val="#ppt_x"/>
                                          </p:val>
                                        </p:tav>
                                      </p:tavLst>
                                    </p:anim>
                                    <p:anim calcmode="lin" valueType="num">
                                      <p:cBhvr additive="base">
                                        <p:cTn id="20" dur="500" fill="hold"/>
                                        <p:tgtEl>
                                          <p:spTgt spid="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P spid="290" grpId="0"/>
      <p:bldP spid="291" grpId="0"/>
      <p:bldP spid="29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07E5FBF5-5CC1-4FB7-B3B8-D5AC8C8CCA90}"/>
              </a:ext>
            </a:extLst>
          </p:cNvPr>
          <p:cNvSpPr txBox="1"/>
          <p:nvPr/>
        </p:nvSpPr>
        <p:spPr>
          <a:xfrm>
            <a:off x="474964" y="117896"/>
            <a:ext cx="10764139" cy="861774"/>
          </a:xfrm>
          <a:prstGeom prst="rect">
            <a:avLst/>
          </a:prstGeom>
          <a:noFill/>
        </p:spPr>
        <p:txBody>
          <a:bodyPr wrap="square" rtlCol="0">
            <a:spAutoFit/>
          </a:bodyPr>
          <a:lstStyle/>
          <a:p>
            <a:pPr algn="ctr" defTabSz="1219170">
              <a:buClr>
                <a:srgbClr val="000000"/>
              </a:buClr>
              <a:defRPr/>
            </a:pPr>
            <a:r>
              <a:rPr lang="en-GB" sz="5000" kern="0" dirty="0">
                <a:solidFill>
                  <a:srgbClr val="000000"/>
                </a:solidFill>
                <a:latin typeface="Lilita One" panose="020B0604020202020204" charset="0"/>
                <a:ea typeface="Noto Sans" panose="020B0502040504020204" pitchFamily="34"/>
                <a:cs typeface="Noto Sans" panose="020B0502040504020204" pitchFamily="34"/>
                <a:sym typeface="Arial"/>
              </a:rPr>
              <a:t>Testing</a:t>
            </a:r>
          </a:p>
        </p:txBody>
      </p:sp>
      <p:sp>
        <p:nvSpPr>
          <p:cNvPr id="55" name="TextBox 54">
            <a:extLst>
              <a:ext uri="{FF2B5EF4-FFF2-40B4-BE49-F238E27FC236}">
                <a16:creationId xmlns:a16="http://schemas.microsoft.com/office/drawing/2014/main" id="{7D9DDECA-DA2A-403B-9F66-E78ACC1313D1}"/>
              </a:ext>
            </a:extLst>
          </p:cNvPr>
          <p:cNvSpPr txBox="1"/>
          <p:nvPr/>
        </p:nvSpPr>
        <p:spPr>
          <a:xfrm>
            <a:off x="3040094" y="3695104"/>
            <a:ext cx="1906120" cy="338554"/>
          </a:xfrm>
          <a:prstGeom prst="rect">
            <a:avLst/>
          </a:prstGeom>
          <a:noFill/>
        </p:spPr>
        <p:txBody>
          <a:bodyPr wrap="square" rtlCol="0">
            <a:spAutoFit/>
          </a:bodyPr>
          <a:lstStyle/>
          <a:p>
            <a:pPr algn="ctr" defTabSz="1219170">
              <a:buClr>
                <a:srgbClr val="000000"/>
              </a:buClr>
              <a:defRPr/>
            </a:pPr>
            <a:r>
              <a:rPr lang="en-GB" sz="1600" dirty="0">
                <a:solidFill>
                  <a:srgbClr val="000000"/>
                </a:solidFill>
                <a:latin typeface="Lilita One" panose="020B0604020202020204" charset="0"/>
                <a:ea typeface="Noto Sans" panose="020B0502040504020204" pitchFamily="34"/>
                <a:cs typeface="Noto Sans" panose="020B0502040504020204" pitchFamily="34"/>
                <a:sym typeface="Arial"/>
              </a:rPr>
              <a:t>Unit Testing</a:t>
            </a:r>
          </a:p>
        </p:txBody>
      </p:sp>
      <p:sp>
        <p:nvSpPr>
          <p:cNvPr id="157" name="TextBox 54">
            <a:extLst>
              <a:ext uri="{FF2B5EF4-FFF2-40B4-BE49-F238E27FC236}">
                <a16:creationId xmlns:a16="http://schemas.microsoft.com/office/drawing/2014/main" id="{DE79E16C-1801-44A1-ABC4-CB834BEFE958}"/>
              </a:ext>
            </a:extLst>
          </p:cNvPr>
          <p:cNvSpPr txBox="1"/>
          <p:nvPr/>
        </p:nvSpPr>
        <p:spPr>
          <a:xfrm>
            <a:off x="5180208" y="3689888"/>
            <a:ext cx="1906120" cy="338554"/>
          </a:xfrm>
          <a:prstGeom prst="rect">
            <a:avLst/>
          </a:prstGeom>
          <a:noFill/>
        </p:spPr>
        <p:txBody>
          <a:bodyPr wrap="square" rtlCol="0">
            <a:spAutoFit/>
          </a:bodyPr>
          <a:lstStyle/>
          <a:p>
            <a:pPr algn="ctr" defTabSz="1219170">
              <a:buClr>
                <a:srgbClr val="000000"/>
              </a:buClr>
              <a:defRPr/>
            </a:pPr>
            <a:r>
              <a:rPr lang="en-GB" sz="1600" dirty="0">
                <a:solidFill>
                  <a:srgbClr val="000000"/>
                </a:solidFill>
                <a:latin typeface="Lilita One" panose="020B0604020202020204" charset="0"/>
                <a:ea typeface="Noto Sans" panose="020B0502040504020204" pitchFamily="34"/>
                <a:cs typeface="Noto Sans" panose="020B0502040504020204" pitchFamily="34"/>
                <a:sym typeface="Arial"/>
              </a:rPr>
              <a:t>Integration Testing</a:t>
            </a:r>
          </a:p>
        </p:txBody>
      </p:sp>
      <p:sp>
        <p:nvSpPr>
          <p:cNvPr id="149" name="TextBox 54">
            <a:extLst>
              <a:ext uri="{FF2B5EF4-FFF2-40B4-BE49-F238E27FC236}">
                <a16:creationId xmlns:a16="http://schemas.microsoft.com/office/drawing/2014/main" id="{DE5565C6-B66D-49D7-8E50-53DA445F7548}"/>
              </a:ext>
            </a:extLst>
          </p:cNvPr>
          <p:cNvSpPr txBox="1"/>
          <p:nvPr/>
        </p:nvSpPr>
        <p:spPr>
          <a:xfrm>
            <a:off x="7221846" y="3689889"/>
            <a:ext cx="1906120" cy="338554"/>
          </a:xfrm>
          <a:prstGeom prst="rect">
            <a:avLst/>
          </a:prstGeom>
          <a:noFill/>
        </p:spPr>
        <p:txBody>
          <a:bodyPr wrap="square" rtlCol="0">
            <a:spAutoFit/>
          </a:bodyPr>
          <a:lstStyle/>
          <a:p>
            <a:pPr algn="ctr" defTabSz="1219170">
              <a:buClr>
                <a:srgbClr val="000000"/>
              </a:buClr>
              <a:defRPr/>
            </a:pPr>
            <a:r>
              <a:rPr lang="en-GB" sz="1600" dirty="0">
                <a:solidFill>
                  <a:srgbClr val="000000"/>
                </a:solidFill>
                <a:latin typeface="Lilita One" panose="020B0604020202020204" charset="0"/>
                <a:ea typeface="Noto Sans" panose="020B0502040504020204" pitchFamily="34"/>
                <a:cs typeface="Noto Sans" panose="020B0502040504020204" pitchFamily="34"/>
                <a:sym typeface="Arial"/>
              </a:rPr>
              <a:t>System Testing</a:t>
            </a:r>
          </a:p>
        </p:txBody>
      </p:sp>
      <p:grpSp>
        <p:nvGrpSpPr>
          <p:cNvPr id="5" name="Gruppo 4">
            <a:extLst>
              <a:ext uri="{FF2B5EF4-FFF2-40B4-BE49-F238E27FC236}">
                <a16:creationId xmlns:a16="http://schemas.microsoft.com/office/drawing/2014/main" id="{FCDB208F-0B31-4B07-8242-2DDEF5DEFE24}"/>
              </a:ext>
            </a:extLst>
          </p:cNvPr>
          <p:cNvGrpSpPr/>
          <p:nvPr/>
        </p:nvGrpSpPr>
        <p:grpSpPr>
          <a:xfrm>
            <a:off x="0" y="1841779"/>
            <a:ext cx="12192000" cy="1750602"/>
            <a:chOff x="-1086678" y="1157810"/>
            <a:chExt cx="12192000" cy="1750602"/>
          </a:xfrm>
        </p:grpSpPr>
        <p:sp>
          <p:nvSpPr>
            <p:cNvPr id="2" name="Circle: Hollow 1">
              <a:extLst>
                <a:ext uri="{FF2B5EF4-FFF2-40B4-BE49-F238E27FC236}">
                  <a16:creationId xmlns:a16="http://schemas.microsoft.com/office/drawing/2014/main" id="{727D03AF-7356-47F4-B76B-ED1B156CC300}"/>
                </a:ext>
              </a:extLst>
            </p:cNvPr>
            <p:cNvSpPr/>
            <p:nvPr/>
          </p:nvSpPr>
          <p:spPr>
            <a:xfrm>
              <a:off x="1995158" y="1193809"/>
              <a:ext cx="1714600" cy="1714600"/>
            </a:xfrm>
            <a:prstGeom prst="donut">
              <a:avLst>
                <a:gd name="adj" fmla="val 12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black"/>
                </a:solidFill>
                <a:latin typeface="Arial"/>
                <a:sym typeface="Arial"/>
              </a:endParaRPr>
            </a:p>
          </p:txBody>
        </p:sp>
        <p:sp>
          <p:nvSpPr>
            <p:cNvPr id="27" name="Circle: Hollow 26">
              <a:extLst>
                <a:ext uri="{FF2B5EF4-FFF2-40B4-BE49-F238E27FC236}">
                  <a16:creationId xmlns:a16="http://schemas.microsoft.com/office/drawing/2014/main" id="{E7B4B091-D728-43B3-823D-AD48F9F839CE}"/>
                </a:ext>
              </a:extLst>
            </p:cNvPr>
            <p:cNvSpPr/>
            <p:nvPr/>
          </p:nvSpPr>
          <p:spPr>
            <a:xfrm>
              <a:off x="6234726" y="1157810"/>
              <a:ext cx="1714600" cy="1714600"/>
            </a:xfrm>
            <a:prstGeom prst="donut">
              <a:avLst>
                <a:gd name="adj" fmla="val 127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black"/>
                </a:solidFill>
                <a:latin typeface="Arial"/>
                <a:sym typeface="Arial"/>
              </a:endParaRPr>
            </a:p>
          </p:txBody>
        </p:sp>
        <p:sp>
          <p:nvSpPr>
            <p:cNvPr id="3" name="Rectangle 2">
              <a:extLst>
                <a:ext uri="{FF2B5EF4-FFF2-40B4-BE49-F238E27FC236}">
                  <a16:creationId xmlns:a16="http://schemas.microsoft.com/office/drawing/2014/main" id="{09488554-FEB7-40C0-88C0-CFD1C7C2D1D3}"/>
                </a:ext>
              </a:extLst>
            </p:cNvPr>
            <p:cNvSpPr/>
            <p:nvPr/>
          </p:nvSpPr>
          <p:spPr>
            <a:xfrm>
              <a:off x="-1086678" y="2690714"/>
              <a:ext cx="4959845" cy="217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white"/>
                </a:solidFill>
                <a:latin typeface="Arial"/>
                <a:sym typeface="Arial"/>
              </a:endParaRPr>
            </a:p>
          </p:txBody>
        </p:sp>
        <p:sp>
          <p:nvSpPr>
            <p:cNvPr id="32" name="Rectangle 31">
              <a:extLst>
                <a:ext uri="{FF2B5EF4-FFF2-40B4-BE49-F238E27FC236}">
                  <a16:creationId xmlns:a16="http://schemas.microsoft.com/office/drawing/2014/main" id="{5B1DE0C0-992D-44B5-8652-44254F44F1CB}"/>
                </a:ext>
              </a:extLst>
            </p:cNvPr>
            <p:cNvSpPr/>
            <p:nvPr/>
          </p:nvSpPr>
          <p:spPr>
            <a:xfrm>
              <a:off x="5167855" y="2690711"/>
              <a:ext cx="5937467" cy="2176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white"/>
                </a:solidFill>
                <a:latin typeface="Arial"/>
                <a:sym typeface="Arial"/>
              </a:endParaRPr>
            </a:p>
          </p:txBody>
        </p:sp>
        <p:sp>
          <p:nvSpPr>
            <p:cNvPr id="115" name="Circle: Hollow 26">
              <a:extLst>
                <a:ext uri="{FF2B5EF4-FFF2-40B4-BE49-F238E27FC236}">
                  <a16:creationId xmlns:a16="http://schemas.microsoft.com/office/drawing/2014/main" id="{90E80A06-3032-4868-831E-5A251A518D7B}"/>
                </a:ext>
              </a:extLst>
            </p:cNvPr>
            <p:cNvSpPr/>
            <p:nvPr/>
          </p:nvSpPr>
          <p:spPr>
            <a:xfrm>
              <a:off x="4093530" y="1193811"/>
              <a:ext cx="1714600" cy="1714600"/>
            </a:xfrm>
            <a:prstGeom prst="donut">
              <a:avLst>
                <a:gd name="adj" fmla="val 127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black"/>
                </a:solidFill>
                <a:latin typeface="Arial"/>
                <a:sym typeface="Arial"/>
              </a:endParaRPr>
            </a:p>
          </p:txBody>
        </p:sp>
        <p:sp>
          <p:nvSpPr>
            <p:cNvPr id="116" name="Rectangle 31">
              <a:extLst>
                <a:ext uri="{FF2B5EF4-FFF2-40B4-BE49-F238E27FC236}">
                  <a16:creationId xmlns:a16="http://schemas.microsoft.com/office/drawing/2014/main" id="{6C487100-C5E6-4A05-9A4A-D51D031EE24D}"/>
                </a:ext>
              </a:extLst>
            </p:cNvPr>
            <p:cNvSpPr/>
            <p:nvPr/>
          </p:nvSpPr>
          <p:spPr>
            <a:xfrm>
              <a:off x="3853252" y="2690713"/>
              <a:ext cx="2203799" cy="2176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white"/>
                </a:solidFill>
                <a:latin typeface="Arial"/>
                <a:sym typeface="Arial"/>
              </a:endParaRPr>
            </a:p>
          </p:txBody>
        </p:sp>
      </p:grpSp>
      <p:pic>
        <p:nvPicPr>
          <p:cNvPr id="9" name="Immagine 8" descr="Immagine che contiene orologio&#10;&#10;Descrizione generata automaticamente">
            <a:extLst>
              <a:ext uri="{FF2B5EF4-FFF2-40B4-BE49-F238E27FC236}">
                <a16:creationId xmlns:a16="http://schemas.microsoft.com/office/drawing/2014/main" id="{5B49C838-D7D4-4EED-8FDB-49E5715ED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236" y="2177007"/>
            <a:ext cx="1070246" cy="1070246"/>
          </a:xfrm>
          <a:prstGeom prst="rect">
            <a:avLst/>
          </a:prstGeom>
        </p:spPr>
      </p:pic>
      <p:pic>
        <p:nvPicPr>
          <p:cNvPr id="65" name="Immagine 64" descr="Immagine che contiene orologio&#10;&#10;Descrizione generata automaticamente">
            <a:extLst>
              <a:ext uri="{FF2B5EF4-FFF2-40B4-BE49-F238E27FC236}">
                <a16:creationId xmlns:a16="http://schemas.microsoft.com/office/drawing/2014/main" id="{74D372DD-00F7-481B-8FFF-6178D65AF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646" y="2203511"/>
            <a:ext cx="1070246" cy="1070246"/>
          </a:xfrm>
          <a:prstGeom prst="rect">
            <a:avLst/>
          </a:prstGeom>
        </p:spPr>
      </p:pic>
      <p:pic>
        <p:nvPicPr>
          <p:cNvPr id="66" name="Immagine 65" descr="Immagine che contiene orologio&#10;&#10;Descrizione generata automaticamente">
            <a:extLst>
              <a:ext uri="{FF2B5EF4-FFF2-40B4-BE49-F238E27FC236}">
                <a16:creationId xmlns:a16="http://schemas.microsoft.com/office/drawing/2014/main" id="{8B612C6A-FA6E-46C0-9C69-E7A2B027E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524" y="2203712"/>
            <a:ext cx="1070246" cy="1070246"/>
          </a:xfrm>
          <a:prstGeom prst="rect">
            <a:avLst/>
          </a:prstGeom>
        </p:spPr>
      </p:pic>
    </p:spTree>
    <p:extLst>
      <p:ext uri="{BB962C8B-B14F-4D97-AF65-F5344CB8AC3E}">
        <p14:creationId xmlns:p14="http://schemas.microsoft.com/office/powerpoint/2010/main" val="38441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9E50B7F-3C3C-464F-8927-A2925C229F94}"/>
              </a:ext>
            </a:extLst>
          </p:cNvPr>
          <p:cNvSpPr txBox="1">
            <a:spLocks/>
          </p:cNvSpPr>
          <p:nvPr/>
        </p:nvSpPr>
        <p:spPr>
          <a:xfrm>
            <a:off x="0" y="92296"/>
            <a:ext cx="5307979" cy="124605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9pPr>
          </a:lstStyle>
          <a:p>
            <a:r>
              <a:rPr lang="it-IT" sz="5867" dirty="0">
                <a:latin typeface="Lilita One" panose="020B0600070205080204" charset="0"/>
              </a:rPr>
              <a:t>Unit Testing</a:t>
            </a:r>
          </a:p>
        </p:txBody>
      </p:sp>
      <p:sp>
        <p:nvSpPr>
          <p:cNvPr id="4" name="CasellaDiTesto 3">
            <a:extLst>
              <a:ext uri="{FF2B5EF4-FFF2-40B4-BE49-F238E27FC236}">
                <a16:creationId xmlns:a16="http://schemas.microsoft.com/office/drawing/2014/main" id="{F999FF4B-F830-445E-8462-B2AA5491EBB8}"/>
              </a:ext>
            </a:extLst>
          </p:cNvPr>
          <p:cNvSpPr txBox="1"/>
          <p:nvPr/>
        </p:nvSpPr>
        <p:spPr>
          <a:xfrm>
            <a:off x="599762" y="1216649"/>
            <a:ext cx="5307979" cy="1157433"/>
          </a:xfrm>
          <a:prstGeom prst="rect">
            <a:avLst/>
          </a:prstGeom>
          <a:noFill/>
        </p:spPr>
        <p:txBody>
          <a:bodyPr wrap="square" rtlCol="0">
            <a:spAutoFit/>
          </a:bodyPr>
          <a:lstStyle/>
          <a:p>
            <a:r>
              <a:rPr lang="it-IT" sz="1600" dirty="0">
                <a:effectLst>
                  <a:outerShdw blurRad="38100" dist="38100" dir="2700000" algn="tl">
                    <a:srgbClr val="000000">
                      <a:alpha val="43137"/>
                    </a:srgbClr>
                  </a:outerShdw>
                </a:effectLst>
                <a:latin typeface="Josefin Sans" panose="020B0600070205080204" charset="0"/>
              </a:rPr>
              <a:t>Test Plan:</a:t>
            </a:r>
          </a:p>
          <a:p>
            <a:endParaRPr lang="it-IT" sz="800" dirty="0"/>
          </a:p>
          <a:p>
            <a:r>
              <a:rPr lang="it-IT" sz="1507" dirty="0">
                <a:latin typeface="Josefin Sans" panose="020B0600070205080204" charset="0"/>
              </a:rPr>
              <a:t>Descrizione e definizione dei test case, degli strumenti e dell’approccio utilizzato per l’esecuzione del testing futuro. Sono state testate tutte le funzionalità del sistema.</a:t>
            </a:r>
          </a:p>
        </p:txBody>
      </p:sp>
      <p:pic>
        <p:nvPicPr>
          <p:cNvPr id="5" name="Immagine 4">
            <a:extLst>
              <a:ext uri="{FF2B5EF4-FFF2-40B4-BE49-F238E27FC236}">
                <a16:creationId xmlns:a16="http://schemas.microsoft.com/office/drawing/2014/main" id="{BB9B25FC-5162-469A-86F9-172FB1FDD4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398969">
            <a:off x="6257347" y="397403"/>
            <a:ext cx="4965694" cy="3343017"/>
          </a:xfrm>
          <a:prstGeom prst="rect">
            <a:avLst/>
          </a:prstGeom>
        </p:spPr>
      </p:pic>
      <p:grpSp>
        <p:nvGrpSpPr>
          <p:cNvPr id="2" name="Gruppo 1">
            <a:extLst>
              <a:ext uri="{FF2B5EF4-FFF2-40B4-BE49-F238E27FC236}">
                <a16:creationId xmlns:a16="http://schemas.microsoft.com/office/drawing/2014/main" id="{5B25503B-C3E7-4520-9B9A-05BB9F9BEED3}"/>
              </a:ext>
            </a:extLst>
          </p:cNvPr>
          <p:cNvGrpSpPr/>
          <p:nvPr/>
        </p:nvGrpSpPr>
        <p:grpSpPr>
          <a:xfrm>
            <a:off x="463358" y="2734901"/>
            <a:ext cx="11165134" cy="3443264"/>
            <a:chOff x="463358" y="2734901"/>
            <a:chExt cx="11165134" cy="3443264"/>
          </a:xfrm>
        </p:grpSpPr>
        <p:sp>
          <p:nvSpPr>
            <p:cNvPr id="6" name="CasellaDiTesto 5">
              <a:extLst>
                <a:ext uri="{FF2B5EF4-FFF2-40B4-BE49-F238E27FC236}">
                  <a16:creationId xmlns:a16="http://schemas.microsoft.com/office/drawing/2014/main" id="{39437993-AC91-49C6-951B-A72D28C198F3}"/>
                </a:ext>
              </a:extLst>
            </p:cNvPr>
            <p:cNvSpPr txBox="1"/>
            <p:nvPr/>
          </p:nvSpPr>
          <p:spPr>
            <a:xfrm>
              <a:off x="5630779" y="4016678"/>
              <a:ext cx="5997713" cy="1623521"/>
            </a:xfrm>
            <a:prstGeom prst="rect">
              <a:avLst/>
            </a:prstGeom>
            <a:noFill/>
          </p:spPr>
          <p:txBody>
            <a:bodyPr wrap="square" rtlCol="0">
              <a:spAutoFit/>
            </a:bodyPr>
            <a:lstStyle/>
            <a:p>
              <a:r>
                <a:rPr lang="it-IT" sz="1600" dirty="0">
                  <a:effectLst>
                    <a:outerShdw blurRad="38100" dist="38100" dir="2700000" algn="tl">
                      <a:srgbClr val="000000">
                        <a:alpha val="43137"/>
                      </a:srgbClr>
                    </a:outerShdw>
                  </a:effectLst>
                  <a:latin typeface="Josefin Sans" panose="020B0600070205080204" charset="0"/>
                </a:rPr>
                <a:t>Category Partition:</a:t>
              </a:r>
            </a:p>
            <a:p>
              <a:endParaRPr lang="it-IT" sz="800" i="1" dirty="0">
                <a:effectLst>
                  <a:outerShdw blurRad="38100" dist="38100" dir="2700000" algn="tl">
                    <a:srgbClr val="000000">
                      <a:alpha val="43137"/>
                    </a:srgbClr>
                  </a:outerShdw>
                </a:effectLst>
                <a:latin typeface="Josefin Sans" panose="020B0600070205080204" charset="0"/>
              </a:endParaRPr>
            </a:p>
            <a:p>
              <a:r>
                <a:rPr lang="it-IT" sz="1510" dirty="0">
                  <a:latin typeface="Josefin Sans" panose="020B0600070205080204" charset="0"/>
                </a:rPr>
                <a:t>Sono stati creati casi di test perfezionando le specifiche funzionali di un programma in specifiche di test. Si identificano gli elementi che influenzano le funzioni del programma e sono stati generati casi di test metodicamente variando questi elementi su tutti i valori di interesse.</a:t>
              </a:r>
            </a:p>
          </p:txBody>
        </p:sp>
        <p:pic>
          <p:nvPicPr>
            <p:cNvPr id="7" name="Immagine 6">
              <a:extLst>
                <a:ext uri="{FF2B5EF4-FFF2-40B4-BE49-F238E27FC236}">
                  <a16:creationId xmlns:a16="http://schemas.microsoft.com/office/drawing/2014/main" id="{3D001532-6750-43C6-B9B1-99BF098FB1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200574">
              <a:off x="463358" y="2734901"/>
              <a:ext cx="4742220" cy="3443264"/>
            </a:xfrm>
            <a:prstGeom prst="rect">
              <a:avLst/>
            </a:prstGeom>
          </p:spPr>
        </p:pic>
      </p:grpSp>
    </p:spTree>
    <p:extLst>
      <p:ext uri="{BB962C8B-B14F-4D97-AF65-F5344CB8AC3E}">
        <p14:creationId xmlns:p14="http://schemas.microsoft.com/office/powerpoint/2010/main" val="1105256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9E50B7F-3C3C-464F-8927-A2925C229F94}"/>
              </a:ext>
            </a:extLst>
          </p:cNvPr>
          <p:cNvSpPr txBox="1">
            <a:spLocks/>
          </p:cNvSpPr>
          <p:nvPr/>
        </p:nvSpPr>
        <p:spPr>
          <a:xfrm>
            <a:off x="0" y="498612"/>
            <a:ext cx="5307979" cy="124605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9pPr>
          </a:lstStyle>
          <a:p>
            <a:r>
              <a:rPr lang="it-IT" sz="5867" dirty="0">
                <a:latin typeface="Lilita One" panose="020B0600070205080204" charset="0"/>
              </a:rPr>
              <a:t>Unit Testing</a:t>
            </a:r>
          </a:p>
        </p:txBody>
      </p:sp>
      <p:sp>
        <p:nvSpPr>
          <p:cNvPr id="4" name="CasellaDiTesto 3">
            <a:extLst>
              <a:ext uri="{FF2B5EF4-FFF2-40B4-BE49-F238E27FC236}">
                <a16:creationId xmlns:a16="http://schemas.microsoft.com/office/drawing/2014/main" id="{F999FF4B-F830-445E-8462-B2AA5491EBB8}"/>
              </a:ext>
            </a:extLst>
          </p:cNvPr>
          <p:cNvSpPr txBox="1"/>
          <p:nvPr/>
        </p:nvSpPr>
        <p:spPr>
          <a:xfrm>
            <a:off x="599762" y="1754068"/>
            <a:ext cx="5187427" cy="1575816"/>
          </a:xfrm>
          <a:prstGeom prst="rect">
            <a:avLst/>
          </a:prstGeom>
          <a:noFill/>
        </p:spPr>
        <p:txBody>
          <a:bodyPr wrap="square" rtlCol="0">
            <a:spAutoFit/>
          </a:bodyPr>
          <a:lstStyle/>
          <a:p>
            <a:r>
              <a:rPr lang="it-IT" sz="1600" dirty="0">
                <a:effectLst>
                  <a:outerShdw blurRad="38100" dist="38100" dir="2700000" algn="tl">
                    <a:srgbClr val="000000">
                      <a:alpha val="43137"/>
                    </a:srgbClr>
                  </a:outerShdw>
                </a:effectLst>
                <a:latin typeface="Josefin Sans" panose="020B0600070205080204" charset="0"/>
              </a:rPr>
              <a:t>Test Case Specification:</a:t>
            </a:r>
          </a:p>
          <a:p>
            <a:endParaRPr lang="it-IT" sz="1200" i="1" dirty="0">
              <a:effectLst>
                <a:outerShdw blurRad="38100" dist="38100" dir="2700000" algn="tl">
                  <a:srgbClr val="000000">
                    <a:alpha val="43137"/>
                  </a:srgbClr>
                </a:outerShdw>
              </a:effectLst>
              <a:latin typeface="Josefin Sans" panose="020B0600070205080204" charset="0"/>
            </a:endParaRPr>
          </a:p>
          <a:p>
            <a:r>
              <a:rPr lang="it-IT" sz="1510" dirty="0">
                <a:latin typeface="Josefin Sans" panose="020B0600070205080204" charset="0"/>
              </a:rPr>
              <a:t>Test Cases dettagliati specificando le precondizioni che devono essere rispettate prima della compilazione dei vari input da parte dell’utente, il flusso degli eventi e il risultato ottenuto descritto nell’Oracolo.</a:t>
            </a:r>
          </a:p>
          <a:p>
            <a:endParaRPr lang="it-IT" sz="800" dirty="0"/>
          </a:p>
        </p:txBody>
      </p:sp>
      <p:grpSp>
        <p:nvGrpSpPr>
          <p:cNvPr id="5" name="Gruppo 4">
            <a:extLst>
              <a:ext uri="{FF2B5EF4-FFF2-40B4-BE49-F238E27FC236}">
                <a16:creationId xmlns:a16="http://schemas.microsoft.com/office/drawing/2014/main" id="{66C225A9-9FB9-4EE9-8F40-152C1FF5768B}"/>
              </a:ext>
            </a:extLst>
          </p:cNvPr>
          <p:cNvGrpSpPr/>
          <p:nvPr/>
        </p:nvGrpSpPr>
        <p:grpSpPr>
          <a:xfrm>
            <a:off x="5781062" y="384263"/>
            <a:ext cx="5624349" cy="3345808"/>
            <a:chOff x="5781062" y="384263"/>
            <a:chExt cx="5624349" cy="3345808"/>
          </a:xfrm>
        </p:grpSpPr>
        <p:pic>
          <p:nvPicPr>
            <p:cNvPr id="8" name="Immagine 7">
              <a:extLst>
                <a:ext uri="{FF2B5EF4-FFF2-40B4-BE49-F238E27FC236}">
                  <a16:creationId xmlns:a16="http://schemas.microsoft.com/office/drawing/2014/main" id="{D55C459F-BE9A-4F8A-A010-D1C8EC96EA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0966767">
              <a:off x="5781062" y="384263"/>
              <a:ext cx="2948217" cy="2521427"/>
            </a:xfrm>
            <a:prstGeom prst="rect">
              <a:avLst/>
            </a:prstGeom>
          </p:spPr>
        </p:pic>
        <p:pic>
          <p:nvPicPr>
            <p:cNvPr id="9" name="Immagine 8">
              <a:extLst>
                <a:ext uri="{FF2B5EF4-FFF2-40B4-BE49-F238E27FC236}">
                  <a16:creationId xmlns:a16="http://schemas.microsoft.com/office/drawing/2014/main" id="{4E7E00D0-516E-437D-9E74-E38C3404D9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647650">
              <a:off x="7876744" y="826483"/>
              <a:ext cx="3528667" cy="2903588"/>
            </a:xfrm>
            <a:prstGeom prst="rect">
              <a:avLst/>
            </a:prstGeom>
          </p:spPr>
        </p:pic>
      </p:grpSp>
      <p:grpSp>
        <p:nvGrpSpPr>
          <p:cNvPr id="6" name="Gruppo 5">
            <a:extLst>
              <a:ext uri="{FF2B5EF4-FFF2-40B4-BE49-F238E27FC236}">
                <a16:creationId xmlns:a16="http://schemas.microsoft.com/office/drawing/2014/main" id="{B094F1EE-7056-4F46-BFBF-AAA6E90E2C10}"/>
              </a:ext>
            </a:extLst>
          </p:cNvPr>
          <p:cNvGrpSpPr/>
          <p:nvPr/>
        </p:nvGrpSpPr>
        <p:grpSpPr>
          <a:xfrm>
            <a:off x="466010" y="3262655"/>
            <a:ext cx="4989221" cy="2509368"/>
            <a:chOff x="466010" y="3262655"/>
            <a:chExt cx="4989221" cy="2509368"/>
          </a:xfrm>
        </p:grpSpPr>
        <p:sp>
          <p:nvSpPr>
            <p:cNvPr id="11" name="Titolo 1">
              <a:extLst>
                <a:ext uri="{FF2B5EF4-FFF2-40B4-BE49-F238E27FC236}">
                  <a16:creationId xmlns:a16="http://schemas.microsoft.com/office/drawing/2014/main" id="{C64BB615-909F-476A-A0F1-9EA067C30BC0}"/>
                </a:ext>
              </a:extLst>
            </p:cNvPr>
            <p:cNvSpPr txBox="1">
              <a:spLocks/>
            </p:cNvSpPr>
            <p:nvPr/>
          </p:nvSpPr>
          <p:spPr>
            <a:xfrm>
              <a:off x="466010" y="3262655"/>
              <a:ext cx="4914920" cy="124605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9pPr>
            </a:lstStyle>
            <a:p>
              <a:r>
                <a:rPr lang="it-IT" sz="2800" dirty="0">
                  <a:latin typeface="Josefin Sans" panose="00000500000000000000" pitchFamily="2" charset="0"/>
                </a:rPr>
                <a:t>I Testing sono stati realizzati utilizzando i seguenti Tools</a:t>
              </a:r>
            </a:p>
          </p:txBody>
        </p:sp>
        <p:grpSp>
          <p:nvGrpSpPr>
            <p:cNvPr id="2" name="Gruppo 1">
              <a:extLst>
                <a:ext uri="{FF2B5EF4-FFF2-40B4-BE49-F238E27FC236}">
                  <a16:creationId xmlns:a16="http://schemas.microsoft.com/office/drawing/2014/main" id="{9252C060-7AB5-4FCB-A66B-912EC7D6D39E}"/>
                </a:ext>
              </a:extLst>
            </p:cNvPr>
            <p:cNvGrpSpPr/>
            <p:nvPr/>
          </p:nvGrpSpPr>
          <p:grpSpPr>
            <a:xfrm>
              <a:off x="510592" y="4007391"/>
              <a:ext cx="4944639" cy="1764632"/>
              <a:chOff x="1616233" y="4233644"/>
              <a:chExt cx="4944639" cy="1764632"/>
            </a:xfrm>
          </p:grpSpPr>
          <p:pic>
            <p:nvPicPr>
              <p:cNvPr id="12" name="Immagine 11">
                <a:extLst>
                  <a:ext uri="{FF2B5EF4-FFF2-40B4-BE49-F238E27FC236}">
                    <a16:creationId xmlns:a16="http://schemas.microsoft.com/office/drawing/2014/main" id="{6711B271-0DD3-4D0D-8154-83D906181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233" y="4233644"/>
                <a:ext cx="1764632" cy="1764632"/>
              </a:xfrm>
              <a:prstGeom prst="rect">
                <a:avLst/>
              </a:prstGeom>
            </p:spPr>
          </p:pic>
          <p:pic>
            <p:nvPicPr>
              <p:cNvPr id="16" name="Immagine 15" descr="Immagine che contiene cibo&#10;&#10;Descrizione generata automaticamente">
                <a:extLst>
                  <a:ext uri="{FF2B5EF4-FFF2-40B4-BE49-F238E27FC236}">
                    <a16:creationId xmlns:a16="http://schemas.microsoft.com/office/drawing/2014/main" id="{888CE7EA-3A49-4E09-8376-FB5CC91E2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661" y="4333907"/>
                <a:ext cx="3128211" cy="1564106"/>
              </a:xfrm>
              <a:prstGeom prst="rect">
                <a:avLst/>
              </a:prstGeom>
            </p:spPr>
          </p:pic>
        </p:grpSp>
      </p:grpSp>
      <p:sp>
        <p:nvSpPr>
          <p:cNvPr id="10" name="CasellaDiTesto 9">
            <a:extLst>
              <a:ext uri="{FF2B5EF4-FFF2-40B4-BE49-F238E27FC236}">
                <a16:creationId xmlns:a16="http://schemas.microsoft.com/office/drawing/2014/main" id="{3BBB5756-DC2E-4698-B900-792A85FEFFBD}"/>
              </a:ext>
            </a:extLst>
          </p:cNvPr>
          <p:cNvSpPr txBox="1"/>
          <p:nvPr/>
        </p:nvSpPr>
        <p:spPr>
          <a:xfrm>
            <a:off x="5787189" y="3689378"/>
            <a:ext cx="5171297" cy="1200329"/>
          </a:xfrm>
          <a:prstGeom prst="rect">
            <a:avLst/>
          </a:prstGeom>
          <a:noFill/>
        </p:spPr>
        <p:txBody>
          <a:bodyPr wrap="square" rtlCol="0">
            <a:spAutoFit/>
          </a:bodyPr>
          <a:lstStyle/>
          <a:p>
            <a:r>
              <a:rPr lang="it-IT" i="1" dirty="0">
                <a:effectLst>
                  <a:outerShdw blurRad="38100" dist="38100" dir="2700000" algn="tl">
                    <a:srgbClr val="000000">
                      <a:alpha val="43137"/>
                    </a:srgbClr>
                  </a:outerShdw>
                </a:effectLst>
                <a:latin typeface="Josefin Sans" panose="020B0600070205080204" charset="0"/>
              </a:rPr>
              <a:t>Stub:</a:t>
            </a:r>
            <a:endParaRPr lang="it-IT" dirty="0">
              <a:latin typeface="Josefin Sans" panose="020B0600070205080204" charset="0"/>
            </a:endParaRPr>
          </a:p>
          <a:p>
            <a:r>
              <a:rPr lang="it-IT" dirty="0">
                <a:latin typeface="Josefin Sans" panose="020B0600070205080204" charset="0"/>
              </a:rPr>
              <a:t>Componente implementata in sostituzione di altre funzionalità software in quanto può simulare il comportamento di codice esistente.</a:t>
            </a:r>
          </a:p>
        </p:txBody>
      </p:sp>
      <p:sp>
        <p:nvSpPr>
          <p:cNvPr id="13" name="CasellaDiTesto 12">
            <a:extLst>
              <a:ext uri="{FF2B5EF4-FFF2-40B4-BE49-F238E27FC236}">
                <a16:creationId xmlns:a16="http://schemas.microsoft.com/office/drawing/2014/main" id="{2860C63B-76A7-4F5A-8C3F-A22D74DE7BB8}"/>
              </a:ext>
            </a:extLst>
          </p:cNvPr>
          <p:cNvSpPr txBox="1"/>
          <p:nvPr/>
        </p:nvSpPr>
        <p:spPr>
          <a:xfrm>
            <a:off x="5787189" y="5048748"/>
            <a:ext cx="5171297" cy="1169551"/>
          </a:xfrm>
          <a:prstGeom prst="rect">
            <a:avLst/>
          </a:prstGeom>
          <a:noFill/>
        </p:spPr>
        <p:txBody>
          <a:bodyPr wrap="square" rtlCol="0">
            <a:spAutoFit/>
          </a:bodyPr>
          <a:lstStyle/>
          <a:p>
            <a:r>
              <a:rPr lang="it-IT" i="1" dirty="0">
                <a:effectLst>
                  <a:outerShdw blurRad="38100" dist="38100" dir="2700000" algn="tl">
                    <a:srgbClr val="000000">
                      <a:alpha val="43137"/>
                    </a:srgbClr>
                  </a:outerShdw>
                </a:effectLst>
                <a:latin typeface="Josefin Sans" panose="020B0600070205080204" charset="0"/>
              </a:rPr>
              <a:t>Driver:</a:t>
            </a:r>
          </a:p>
          <a:p>
            <a:r>
              <a:rPr lang="it-IT" dirty="0">
                <a:latin typeface="Josefin Sans" panose="020B0600070205080204" charset="0"/>
              </a:rPr>
              <a:t>invocano l’unità sotto test, inviandole opportuni valori, relativi al test case.</a:t>
            </a:r>
            <a:endParaRPr lang="it-IT" i="1" dirty="0">
              <a:effectLst>
                <a:outerShdw blurRad="38100" dist="38100" dir="2700000" algn="tl">
                  <a:srgbClr val="000000">
                    <a:alpha val="43137"/>
                  </a:srgbClr>
                </a:outerShdw>
              </a:effectLst>
              <a:latin typeface="Josefin Sans" panose="020B0600070205080204" charset="0"/>
            </a:endParaRPr>
          </a:p>
          <a:p>
            <a:endParaRPr lang="it-IT" sz="1600" i="1" dirty="0">
              <a:effectLst>
                <a:outerShdw blurRad="38100" dist="38100" dir="2700000" algn="tl">
                  <a:srgbClr val="000000">
                    <a:alpha val="43137"/>
                  </a:srgbClr>
                </a:outerShdw>
              </a:effectLst>
              <a:latin typeface="Josefin Sans" panose="020B0600070205080204" charset="0"/>
            </a:endParaRPr>
          </a:p>
        </p:txBody>
      </p:sp>
    </p:spTree>
    <p:extLst>
      <p:ext uri="{BB962C8B-B14F-4D97-AF65-F5344CB8AC3E}">
        <p14:creationId xmlns:p14="http://schemas.microsoft.com/office/powerpoint/2010/main" val="1629773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D6D8306A-A269-48E7-9402-8711675E94F6}"/>
              </a:ext>
            </a:extLst>
          </p:cNvPr>
          <p:cNvSpPr txBox="1">
            <a:spLocks/>
          </p:cNvSpPr>
          <p:nvPr/>
        </p:nvSpPr>
        <p:spPr>
          <a:xfrm>
            <a:off x="2069432" y="0"/>
            <a:ext cx="7423484" cy="124605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9pPr>
          </a:lstStyle>
          <a:p>
            <a:r>
              <a:rPr lang="it-IT" sz="5867" dirty="0">
                <a:latin typeface="Lilita One" panose="020B0600070205080204" charset="0"/>
              </a:rPr>
              <a:t>Unit Testing Report</a:t>
            </a:r>
          </a:p>
        </p:txBody>
      </p:sp>
      <p:pic>
        <p:nvPicPr>
          <p:cNvPr id="4" name="Immagine 3">
            <a:extLst>
              <a:ext uri="{FF2B5EF4-FFF2-40B4-BE49-F238E27FC236}">
                <a16:creationId xmlns:a16="http://schemas.microsoft.com/office/drawing/2014/main" id="{BC15BE7A-4DE0-4677-81EE-45F35CA71D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8957" y="1629309"/>
            <a:ext cx="8161421" cy="4321488"/>
          </a:xfrm>
          <a:prstGeom prst="rect">
            <a:avLst/>
          </a:prstGeom>
          <a:noFill/>
          <a:ln>
            <a:noFill/>
          </a:ln>
        </p:spPr>
      </p:pic>
      <p:sp>
        <p:nvSpPr>
          <p:cNvPr id="5" name="TextBox 277">
            <a:extLst>
              <a:ext uri="{FF2B5EF4-FFF2-40B4-BE49-F238E27FC236}">
                <a16:creationId xmlns:a16="http://schemas.microsoft.com/office/drawing/2014/main" id="{1D2EB2EF-DC2E-4601-9159-641156974694}"/>
              </a:ext>
            </a:extLst>
          </p:cNvPr>
          <p:cNvSpPr txBox="1"/>
          <p:nvPr/>
        </p:nvSpPr>
        <p:spPr>
          <a:xfrm>
            <a:off x="1061600" y="1081628"/>
            <a:ext cx="9872389" cy="369332"/>
          </a:xfrm>
          <a:prstGeom prst="rect">
            <a:avLst/>
          </a:prstGeom>
          <a:noFill/>
        </p:spPr>
        <p:txBody>
          <a:bodyPr wrap="square" rtlCol="0">
            <a:spAutoFit/>
          </a:bodyPr>
          <a:lstStyle/>
          <a:p>
            <a:pPr algn="ctr">
              <a:defRPr/>
            </a:pPr>
            <a:r>
              <a:rPr lang="it-IT" dirty="0">
                <a:latin typeface="Josefin Sans" panose="00000500000000000000" charset="0"/>
              </a:rPr>
              <a:t>Una volta completato il testing di unità è stato redatto un documento di testing </a:t>
            </a:r>
            <a:endParaRPr lang="en-US" sz="1600" dirty="0">
              <a:latin typeface="Josefin Sans" panose="020B0604020202020204" charset="0"/>
            </a:endParaRPr>
          </a:p>
        </p:txBody>
      </p:sp>
    </p:spTree>
    <p:extLst>
      <p:ext uri="{BB962C8B-B14F-4D97-AF65-F5344CB8AC3E}">
        <p14:creationId xmlns:p14="http://schemas.microsoft.com/office/powerpoint/2010/main" val="26868449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AD077DE0-E441-45CA-8C04-59ED97F16882}"/>
              </a:ext>
            </a:extLst>
          </p:cNvPr>
          <p:cNvSpPr>
            <a:spLocks noGrp="1"/>
          </p:cNvSpPr>
          <p:nvPr>
            <p:ph type="title"/>
          </p:nvPr>
        </p:nvSpPr>
        <p:spPr>
          <a:xfrm>
            <a:off x="2762337" y="533664"/>
            <a:ext cx="5947793" cy="1128708"/>
          </a:xfrm>
        </p:spPr>
        <p:txBody>
          <a:bodyPr/>
          <a:lstStyle/>
          <a:p>
            <a:pPr algn="ctr"/>
            <a:r>
              <a:rPr lang="it-IT" sz="5333" dirty="0"/>
              <a:t>Integration Testing</a:t>
            </a:r>
          </a:p>
        </p:txBody>
      </p:sp>
      <p:sp>
        <p:nvSpPr>
          <p:cNvPr id="4" name="CasellaDiTesto 3">
            <a:extLst>
              <a:ext uri="{FF2B5EF4-FFF2-40B4-BE49-F238E27FC236}">
                <a16:creationId xmlns:a16="http://schemas.microsoft.com/office/drawing/2014/main" id="{DC44DCCB-077E-422A-B2C7-F2C785047945}"/>
              </a:ext>
            </a:extLst>
          </p:cNvPr>
          <p:cNvSpPr txBox="1"/>
          <p:nvPr/>
        </p:nvSpPr>
        <p:spPr>
          <a:xfrm>
            <a:off x="925377" y="1978622"/>
            <a:ext cx="10970831" cy="2031325"/>
          </a:xfrm>
          <a:prstGeom prst="rect">
            <a:avLst/>
          </a:prstGeom>
          <a:noFill/>
        </p:spPr>
        <p:txBody>
          <a:bodyPr wrap="square" rtlCol="0">
            <a:spAutoFit/>
          </a:bodyPr>
          <a:lstStyle/>
          <a:p>
            <a:r>
              <a:rPr lang="it-IT" dirty="0">
                <a:latin typeface="Josefin Sans" panose="020B0600070205080204" charset="0"/>
              </a:rPr>
              <a:t>La strategia adottata è stata quella di tipo “</a:t>
            </a:r>
            <a:r>
              <a:rPr lang="it-IT" b="1" dirty="0">
                <a:latin typeface="Josefin Sans" panose="020B0600070205080204" charset="0"/>
              </a:rPr>
              <a:t>Big Bang</a:t>
            </a:r>
            <a:r>
              <a:rPr lang="it-IT" dirty="0">
                <a:latin typeface="Josefin Sans" panose="020B0600070205080204" charset="0"/>
              </a:rPr>
              <a:t>” che prevede, dopo il testing di unità, l’integrazione di tutte le componenti. Tale approccio consente di effettuare il testing in maniera veloce ma rende difficoltoso isolare eventuali errori. Tuttavia la necessità di effettuare un testing veloce e la «</a:t>
            </a:r>
            <a:r>
              <a:rPr lang="it-IT" u="sng" dirty="0">
                <a:latin typeface="Josefin Sans" panose="020B0600070205080204" charset="0"/>
              </a:rPr>
              <a:t>non vastità del software</a:t>
            </a:r>
            <a:r>
              <a:rPr lang="it-IT" dirty="0">
                <a:latin typeface="Josefin Sans" panose="020B0600070205080204" charset="0"/>
              </a:rPr>
              <a:t>» a disposizione ha portato alla scelta di questo tipo di testing. </a:t>
            </a:r>
          </a:p>
          <a:p>
            <a:endParaRPr lang="it-IT" dirty="0">
              <a:latin typeface="Josefin Sans" panose="020B0600070205080204" charset="0"/>
            </a:endParaRPr>
          </a:p>
          <a:p>
            <a:r>
              <a:rPr lang="it-IT" dirty="0">
                <a:latin typeface="Josefin Sans" panose="020B0600070205080204" charset="0"/>
              </a:rPr>
              <a:t>Data l’impossibilità di testare in integrazione le varie unità a causa della loro stretta dipendenza funzionale si è deciso di condurre il test di integrazione in contemporanea con il test di sistema.</a:t>
            </a:r>
          </a:p>
        </p:txBody>
      </p:sp>
    </p:spTree>
    <p:extLst>
      <p:ext uri="{BB962C8B-B14F-4D97-AF65-F5344CB8AC3E}">
        <p14:creationId xmlns:p14="http://schemas.microsoft.com/office/powerpoint/2010/main" val="1207825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9E50B7F-3C3C-464F-8927-A2925C229F94}"/>
              </a:ext>
            </a:extLst>
          </p:cNvPr>
          <p:cNvSpPr txBox="1">
            <a:spLocks/>
          </p:cNvSpPr>
          <p:nvPr/>
        </p:nvSpPr>
        <p:spPr>
          <a:xfrm>
            <a:off x="445164" y="92296"/>
            <a:ext cx="5307979" cy="124605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9pPr>
          </a:lstStyle>
          <a:p>
            <a:r>
              <a:rPr lang="it-IT" sz="5867" dirty="0">
                <a:latin typeface="Lilita One" panose="020B0600070205080204" charset="0"/>
              </a:rPr>
              <a:t>System Testing</a:t>
            </a:r>
          </a:p>
        </p:txBody>
      </p:sp>
      <p:sp>
        <p:nvSpPr>
          <p:cNvPr id="4" name="CasellaDiTesto 3">
            <a:extLst>
              <a:ext uri="{FF2B5EF4-FFF2-40B4-BE49-F238E27FC236}">
                <a16:creationId xmlns:a16="http://schemas.microsoft.com/office/drawing/2014/main" id="{F999FF4B-F830-445E-8462-B2AA5491EBB8}"/>
              </a:ext>
            </a:extLst>
          </p:cNvPr>
          <p:cNvSpPr txBox="1"/>
          <p:nvPr/>
        </p:nvSpPr>
        <p:spPr>
          <a:xfrm>
            <a:off x="575699" y="1129587"/>
            <a:ext cx="5690190" cy="1278363"/>
          </a:xfrm>
          <a:prstGeom prst="rect">
            <a:avLst/>
          </a:prstGeom>
          <a:noFill/>
        </p:spPr>
        <p:txBody>
          <a:bodyPr wrap="square" rtlCol="0">
            <a:spAutoFit/>
          </a:bodyPr>
          <a:lstStyle/>
          <a:p>
            <a:endParaRPr lang="it-IT" sz="800" dirty="0"/>
          </a:p>
          <a:p>
            <a:r>
              <a:rPr lang="en-US" dirty="0">
                <a:solidFill>
                  <a:srgbClr val="000000"/>
                </a:solidFill>
                <a:latin typeface="Josefin Sans" panose="020B0600070205080204" charset="0"/>
              </a:rPr>
              <a:t>Per </a:t>
            </a:r>
            <a:r>
              <a:rPr lang="en-US" dirty="0" err="1">
                <a:solidFill>
                  <a:srgbClr val="000000"/>
                </a:solidFill>
                <a:latin typeface="Josefin Sans" panose="020B0600070205080204" charset="0"/>
              </a:rPr>
              <a:t>effettuare</a:t>
            </a:r>
            <a:r>
              <a:rPr lang="en-US" dirty="0">
                <a:solidFill>
                  <a:srgbClr val="000000"/>
                </a:solidFill>
                <a:latin typeface="Josefin Sans" panose="020B0600070205080204" charset="0"/>
              </a:rPr>
              <a:t> il testing di sistema, con il </a:t>
            </a:r>
            <a:r>
              <a:rPr lang="en-US" dirty="0" err="1">
                <a:solidFill>
                  <a:srgbClr val="000000"/>
                </a:solidFill>
                <a:latin typeface="Josefin Sans" panose="020B0600070205080204" charset="0"/>
              </a:rPr>
              <a:t>rispettivo</a:t>
            </a:r>
            <a:r>
              <a:rPr lang="en-US" dirty="0">
                <a:solidFill>
                  <a:srgbClr val="000000"/>
                </a:solidFill>
                <a:latin typeface="Josefin Sans" panose="020B0600070205080204" charset="0"/>
              </a:rPr>
              <a:t> collaudo, si è </a:t>
            </a:r>
            <a:r>
              <a:rPr lang="en-US" dirty="0" err="1">
                <a:solidFill>
                  <a:srgbClr val="000000"/>
                </a:solidFill>
                <a:latin typeface="Josefin Sans" panose="020B0600070205080204" charset="0"/>
              </a:rPr>
              <a:t>deciso</a:t>
            </a:r>
            <a:r>
              <a:rPr lang="en-US" dirty="0">
                <a:solidFill>
                  <a:srgbClr val="000000"/>
                </a:solidFill>
                <a:latin typeface="Josefin Sans" panose="020B0600070205080204" charset="0"/>
              </a:rPr>
              <a:t> di </a:t>
            </a:r>
            <a:r>
              <a:rPr lang="en-US" dirty="0" err="1">
                <a:solidFill>
                  <a:srgbClr val="000000"/>
                </a:solidFill>
                <a:latin typeface="Josefin Sans" panose="020B0600070205080204" charset="0"/>
              </a:rPr>
              <a:t>utilizzare</a:t>
            </a:r>
            <a:r>
              <a:rPr lang="en-US" dirty="0">
                <a:solidFill>
                  <a:srgbClr val="000000"/>
                </a:solidFill>
                <a:latin typeface="Josefin Sans" panose="020B0600070205080204" charset="0"/>
              </a:rPr>
              <a:t> come </a:t>
            </a:r>
            <a:r>
              <a:rPr lang="en-US" dirty="0" err="1">
                <a:solidFill>
                  <a:srgbClr val="000000"/>
                </a:solidFill>
                <a:latin typeface="Josefin Sans" panose="020B0600070205080204" charset="0"/>
              </a:rPr>
              <a:t>strumento</a:t>
            </a:r>
            <a:r>
              <a:rPr lang="en-US" dirty="0">
                <a:solidFill>
                  <a:srgbClr val="000000"/>
                </a:solidFill>
                <a:latin typeface="Josefin Sans" panose="020B0600070205080204" charset="0"/>
              </a:rPr>
              <a:t> di testing il tool Selenium</a:t>
            </a:r>
            <a:r>
              <a:rPr lang="en-US" i="1" dirty="0">
                <a:solidFill>
                  <a:srgbClr val="000000"/>
                </a:solidFill>
                <a:latin typeface="Josefin Sans" panose="020B0600070205080204" charset="0"/>
              </a:rPr>
              <a:t>.</a:t>
            </a:r>
          </a:p>
          <a:p>
            <a:endParaRPr lang="it-IT" sz="1507" dirty="0">
              <a:latin typeface="Josefin Sans" panose="020B0600070205080204" charset="0"/>
            </a:endParaRPr>
          </a:p>
        </p:txBody>
      </p:sp>
      <p:pic>
        <p:nvPicPr>
          <p:cNvPr id="8" name="Immagine 7" descr="Immagine che contiene interni, sedendo, tavolo, cibo&#10;&#10;Descrizione generata automaticamente">
            <a:extLst>
              <a:ext uri="{FF2B5EF4-FFF2-40B4-BE49-F238E27FC236}">
                <a16:creationId xmlns:a16="http://schemas.microsoft.com/office/drawing/2014/main" id="{715029FD-EAC4-4F09-A22F-92B65C8D1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539" y="2415400"/>
            <a:ext cx="8734504" cy="4275171"/>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9" name="Immagine 8" descr="Immagine che contiene disegnando&#10;&#10;Descrizione generata automaticamente">
            <a:extLst>
              <a:ext uri="{FF2B5EF4-FFF2-40B4-BE49-F238E27FC236}">
                <a16:creationId xmlns:a16="http://schemas.microsoft.com/office/drawing/2014/main" id="{3AABD1F8-7DDA-4C05-A0CD-5BCD80919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504" y="1162814"/>
            <a:ext cx="3100208" cy="1062008"/>
          </a:xfrm>
          <a:prstGeom prst="rect">
            <a:avLst/>
          </a:prstGeom>
        </p:spPr>
      </p:pic>
    </p:spTree>
    <p:extLst>
      <p:ext uri="{BB962C8B-B14F-4D97-AF65-F5344CB8AC3E}">
        <p14:creationId xmlns:p14="http://schemas.microsoft.com/office/powerpoint/2010/main" val="221676934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F3ADAFDE-6B51-4A87-9589-ABB8DA5AD7EF}"/>
              </a:ext>
            </a:extLst>
          </p:cNvPr>
          <p:cNvSpPr txBox="1">
            <a:spLocks/>
          </p:cNvSpPr>
          <p:nvPr/>
        </p:nvSpPr>
        <p:spPr>
          <a:xfrm>
            <a:off x="291549" y="0"/>
            <a:ext cx="11109212" cy="124605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9pPr>
          </a:lstStyle>
          <a:p>
            <a:r>
              <a:rPr lang="it-IT" sz="5867" dirty="0">
                <a:latin typeface="Lilita One" panose="020B0600070205080204" charset="0"/>
              </a:rPr>
              <a:t>System Testing Execution Report</a:t>
            </a:r>
          </a:p>
        </p:txBody>
      </p:sp>
      <p:pic>
        <p:nvPicPr>
          <p:cNvPr id="8" name="Immagine 7" descr="Immagine che contiene screenshot&#10;&#10;Descrizione generata automaticamente">
            <a:extLst>
              <a:ext uri="{FF2B5EF4-FFF2-40B4-BE49-F238E27FC236}">
                <a16:creationId xmlns:a16="http://schemas.microsoft.com/office/drawing/2014/main" id="{F3F99B78-5D30-453D-B7C7-C16688861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37" y="1098210"/>
            <a:ext cx="5763429" cy="2381582"/>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0" name="Immagine 9" descr="Immagine che contiene screenshot&#10;&#10;Descrizione generata automaticamente">
            <a:extLst>
              <a:ext uri="{FF2B5EF4-FFF2-40B4-BE49-F238E27FC236}">
                <a16:creationId xmlns:a16="http://schemas.microsoft.com/office/drawing/2014/main" id="{7AB4A6C3-3287-45B8-AC57-142506C1E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83" y="1098210"/>
            <a:ext cx="5744377" cy="2381582"/>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2" name="Immagine 11" descr="Immagine che contiene screenshot&#10;&#10;Descrizione generata automaticamente">
            <a:extLst>
              <a:ext uri="{FF2B5EF4-FFF2-40B4-BE49-F238E27FC236}">
                <a16:creationId xmlns:a16="http://schemas.microsoft.com/office/drawing/2014/main" id="{7E85A5DE-BEC0-462D-9775-1896E121E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604" y="3755922"/>
            <a:ext cx="5772956" cy="2362529"/>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6" name="Immagine 15" descr="Immagine che contiene screenshot&#10;&#10;Descrizione generata automaticamente">
            <a:extLst>
              <a:ext uri="{FF2B5EF4-FFF2-40B4-BE49-F238E27FC236}">
                <a16:creationId xmlns:a16="http://schemas.microsoft.com/office/drawing/2014/main" id="{92A8FA48-9D5F-4859-AA17-CE8FFC445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436" y="3755922"/>
            <a:ext cx="5763429" cy="2362530"/>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1675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19B8B2BB-47AF-4C97-A82E-9ED161F37295}"/>
              </a:ext>
            </a:extLst>
          </p:cNvPr>
          <p:cNvSpPr txBox="1">
            <a:spLocks/>
          </p:cNvSpPr>
          <p:nvPr/>
        </p:nvSpPr>
        <p:spPr>
          <a:xfrm>
            <a:off x="203200" y="0"/>
            <a:ext cx="11698513" cy="124605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9pPr>
          </a:lstStyle>
          <a:p>
            <a:r>
              <a:rPr lang="it-IT" sz="5867" dirty="0">
                <a:latin typeface="Lilita One" panose="020B0600070205080204" charset="0"/>
              </a:rPr>
              <a:t>System Testing Regression Report</a:t>
            </a:r>
          </a:p>
        </p:txBody>
      </p:sp>
      <p:pic>
        <p:nvPicPr>
          <p:cNvPr id="4" name="Immagine 3">
            <a:extLst>
              <a:ext uri="{FF2B5EF4-FFF2-40B4-BE49-F238E27FC236}">
                <a16:creationId xmlns:a16="http://schemas.microsoft.com/office/drawing/2014/main" id="{7E33BA51-682B-43CB-B0BF-17104B91C245}"/>
              </a:ext>
            </a:extLst>
          </p:cNvPr>
          <p:cNvPicPr>
            <a:picLocks noChangeAspect="1"/>
          </p:cNvPicPr>
          <p:nvPr/>
        </p:nvPicPr>
        <p:blipFill>
          <a:blip r:embed="rId2"/>
          <a:stretch>
            <a:fillRect/>
          </a:stretch>
        </p:blipFill>
        <p:spPr>
          <a:xfrm>
            <a:off x="2875384" y="1246057"/>
            <a:ext cx="6441227" cy="4949463"/>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2040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ED8F17-A322-4E17-A55E-9EB5B95DA677}"/>
              </a:ext>
            </a:extLst>
          </p:cNvPr>
          <p:cNvSpPr>
            <a:spLocks noGrp="1"/>
          </p:cNvSpPr>
          <p:nvPr>
            <p:ph type="title"/>
          </p:nvPr>
        </p:nvSpPr>
        <p:spPr>
          <a:xfrm>
            <a:off x="681704" y="2867800"/>
            <a:ext cx="10272000" cy="1122400"/>
          </a:xfrm>
        </p:spPr>
        <p:txBody>
          <a:bodyPr/>
          <a:lstStyle/>
          <a:p>
            <a:r>
              <a:rPr lang="it-IT" dirty="0"/>
              <a:t>FINE</a:t>
            </a:r>
            <a:br>
              <a:rPr lang="it-IT" dirty="0"/>
            </a:br>
            <a:endParaRPr lang="it-IT" dirty="0"/>
          </a:p>
        </p:txBody>
      </p:sp>
    </p:spTree>
    <p:extLst>
      <p:ext uri="{BB962C8B-B14F-4D97-AF65-F5344CB8AC3E}">
        <p14:creationId xmlns:p14="http://schemas.microsoft.com/office/powerpoint/2010/main" val="77512178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oogle Shape;18627;p76">
            <a:extLst>
              <a:ext uri="{FF2B5EF4-FFF2-40B4-BE49-F238E27FC236}">
                <a16:creationId xmlns:a16="http://schemas.microsoft.com/office/drawing/2014/main" id="{F46236B6-8FD3-4F82-A872-776C57AFBD9D}"/>
              </a:ext>
            </a:extLst>
          </p:cNvPr>
          <p:cNvGrpSpPr/>
          <p:nvPr/>
        </p:nvGrpSpPr>
        <p:grpSpPr>
          <a:xfrm>
            <a:off x="6511087" y="2399503"/>
            <a:ext cx="1129120" cy="777168"/>
            <a:chOff x="6988887" y="1538854"/>
            <a:chExt cx="499920" cy="300136"/>
          </a:xfrm>
        </p:grpSpPr>
        <p:sp>
          <p:nvSpPr>
            <p:cNvPr id="129" name="Google Shape;18628;p76">
              <a:extLst>
                <a:ext uri="{FF2B5EF4-FFF2-40B4-BE49-F238E27FC236}">
                  <a16:creationId xmlns:a16="http://schemas.microsoft.com/office/drawing/2014/main" id="{597C9E5A-28EB-4BE7-A774-23E1DF5FBC0B}"/>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8629;p76">
              <a:extLst>
                <a:ext uri="{FF2B5EF4-FFF2-40B4-BE49-F238E27FC236}">
                  <a16:creationId xmlns:a16="http://schemas.microsoft.com/office/drawing/2014/main" id="{9C6FC983-7167-4B86-9726-59B6BC4D7D74}"/>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8630;p76">
              <a:extLst>
                <a:ext uri="{FF2B5EF4-FFF2-40B4-BE49-F238E27FC236}">
                  <a16:creationId xmlns:a16="http://schemas.microsoft.com/office/drawing/2014/main" id="{4EBE7005-37FC-4EE6-88E3-EE84B7D3D8BB}"/>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8631;p76">
              <a:extLst>
                <a:ext uri="{FF2B5EF4-FFF2-40B4-BE49-F238E27FC236}">
                  <a16:creationId xmlns:a16="http://schemas.microsoft.com/office/drawing/2014/main" id="{E50C683B-B417-40DC-B685-9729A2B2697C}"/>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8632;p76">
              <a:extLst>
                <a:ext uri="{FF2B5EF4-FFF2-40B4-BE49-F238E27FC236}">
                  <a16:creationId xmlns:a16="http://schemas.microsoft.com/office/drawing/2014/main" id="{2DB11503-684F-4110-AB54-EA722011C727}"/>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8633;p76">
              <a:extLst>
                <a:ext uri="{FF2B5EF4-FFF2-40B4-BE49-F238E27FC236}">
                  <a16:creationId xmlns:a16="http://schemas.microsoft.com/office/drawing/2014/main" id="{32188A69-D4EC-4296-9DE8-A94437337A5B}"/>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8634;p76">
              <a:extLst>
                <a:ext uri="{FF2B5EF4-FFF2-40B4-BE49-F238E27FC236}">
                  <a16:creationId xmlns:a16="http://schemas.microsoft.com/office/drawing/2014/main" id="{CA2439A0-8C3D-43CD-9395-F3B9954A44E7}"/>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8635;p76">
              <a:extLst>
                <a:ext uri="{FF2B5EF4-FFF2-40B4-BE49-F238E27FC236}">
                  <a16:creationId xmlns:a16="http://schemas.microsoft.com/office/drawing/2014/main" id="{CFB6A7B0-3387-40C5-A3A6-89F532E3E454}"/>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8636;p76">
              <a:extLst>
                <a:ext uri="{FF2B5EF4-FFF2-40B4-BE49-F238E27FC236}">
                  <a16:creationId xmlns:a16="http://schemas.microsoft.com/office/drawing/2014/main" id="{9E2EF638-7C7F-42B1-AEDE-34427DC6E6D4}"/>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8637;p76">
              <a:extLst>
                <a:ext uri="{FF2B5EF4-FFF2-40B4-BE49-F238E27FC236}">
                  <a16:creationId xmlns:a16="http://schemas.microsoft.com/office/drawing/2014/main" id="{CD6D01E2-07CD-4319-94A2-40626266FAC4}"/>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8638;p76">
              <a:extLst>
                <a:ext uri="{FF2B5EF4-FFF2-40B4-BE49-F238E27FC236}">
                  <a16:creationId xmlns:a16="http://schemas.microsoft.com/office/drawing/2014/main" id="{D34370BD-1FCE-44A6-9F23-D828E0B08DDB}"/>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8639;p76">
              <a:extLst>
                <a:ext uri="{FF2B5EF4-FFF2-40B4-BE49-F238E27FC236}">
                  <a16:creationId xmlns:a16="http://schemas.microsoft.com/office/drawing/2014/main" id="{0C80F6E6-F8DA-45B5-A6C9-D781EE845AEF}"/>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8640;p76">
              <a:extLst>
                <a:ext uri="{FF2B5EF4-FFF2-40B4-BE49-F238E27FC236}">
                  <a16:creationId xmlns:a16="http://schemas.microsoft.com/office/drawing/2014/main" id="{3756872D-8F35-49D0-BEAA-C009882EFA74}"/>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 name="TextBox 87">
            <a:extLst>
              <a:ext uri="{FF2B5EF4-FFF2-40B4-BE49-F238E27FC236}">
                <a16:creationId xmlns:a16="http://schemas.microsoft.com/office/drawing/2014/main" id="{07E5FBF5-5CC1-4FB7-B3B8-D5AC8C8CCA90}"/>
              </a:ext>
            </a:extLst>
          </p:cNvPr>
          <p:cNvSpPr txBox="1"/>
          <p:nvPr/>
        </p:nvSpPr>
        <p:spPr>
          <a:xfrm>
            <a:off x="713930" y="369771"/>
            <a:ext cx="10764139" cy="861774"/>
          </a:xfrm>
          <a:prstGeom prst="rect">
            <a:avLst/>
          </a:prstGeom>
          <a:noFill/>
        </p:spPr>
        <p:txBody>
          <a:bodyPr wrap="square" rtlCol="0">
            <a:spAutoFit/>
          </a:bodyPr>
          <a:lstStyle/>
          <a:p>
            <a:pPr algn="ctr" defTabSz="1219170">
              <a:buClr>
                <a:srgbClr val="000000"/>
              </a:buClr>
              <a:defRPr/>
            </a:pPr>
            <a:r>
              <a:rPr lang="en-GB" sz="5000" kern="0" dirty="0">
                <a:solidFill>
                  <a:srgbClr val="000000"/>
                </a:solidFill>
                <a:latin typeface="Lilita One" panose="020B0604020202020204" charset="0"/>
                <a:ea typeface="Noto Sans" panose="020B0502040504020204" pitchFamily="34"/>
                <a:cs typeface="Noto Sans" panose="020B0502040504020204" pitchFamily="34"/>
                <a:sym typeface="Arial"/>
              </a:rPr>
              <a:t>Fasi di Sviluppo del Progetto</a:t>
            </a:r>
          </a:p>
        </p:txBody>
      </p:sp>
      <p:sp>
        <p:nvSpPr>
          <p:cNvPr id="55" name="TextBox 54">
            <a:extLst>
              <a:ext uri="{FF2B5EF4-FFF2-40B4-BE49-F238E27FC236}">
                <a16:creationId xmlns:a16="http://schemas.microsoft.com/office/drawing/2014/main" id="{7D9DDECA-DA2A-403B-9F66-E78ACC1313D1}"/>
              </a:ext>
            </a:extLst>
          </p:cNvPr>
          <p:cNvSpPr txBox="1"/>
          <p:nvPr/>
        </p:nvSpPr>
        <p:spPr>
          <a:xfrm>
            <a:off x="1953416" y="3748113"/>
            <a:ext cx="1906120" cy="584775"/>
          </a:xfrm>
          <a:prstGeom prst="rect">
            <a:avLst/>
          </a:prstGeom>
          <a:noFill/>
        </p:spPr>
        <p:txBody>
          <a:bodyPr wrap="square" rtlCol="0">
            <a:spAutoFit/>
          </a:bodyPr>
          <a:lstStyle/>
          <a:p>
            <a:pPr algn="ctr" defTabSz="1219170">
              <a:buClr>
                <a:srgbClr val="000000"/>
              </a:buClr>
              <a:defRPr/>
            </a:pPr>
            <a:r>
              <a:rPr lang="en-GB" sz="1600" dirty="0">
                <a:solidFill>
                  <a:srgbClr val="000000"/>
                </a:solidFill>
                <a:latin typeface="Lilita One" panose="020B0604020202020204" charset="0"/>
                <a:ea typeface="Noto Sans" panose="020B0502040504020204" pitchFamily="34"/>
                <a:cs typeface="Noto Sans" panose="020B0502040504020204" pitchFamily="34"/>
                <a:sym typeface="Arial"/>
              </a:rPr>
              <a:t>Requirements Analysis Document</a:t>
            </a:r>
          </a:p>
        </p:txBody>
      </p:sp>
      <p:sp>
        <p:nvSpPr>
          <p:cNvPr id="157" name="TextBox 54">
            <a:extLst>
              <a:ext uri="{FF2B5EF4-FFF2-40B4-BE49-F238E27FC236}">
                <a16:creationId xmlns:a16="http://schemas.microsoft.com/office/drawing/2014/main" id="{DE79E16C-1801-44A1-ABC4-CB834BEFE958}"/>
              </a:ext>
            </a:extLst>
          </p:cNvPr>
          <p:cNvSpPr txBox="1"/>
          <p:nvPr/>
        </p:nvSpPr>
        <p:spPr>
          <a:xfrm>
            <a:off x="4093530" y="3742897"/>
            <a:ext cx="1906120" cy="584775"/>
          </a:xfrm>
          <a:prstGeom prst="rect">
            <a:avLst/>
          </a:prstGeom>
          <a:noFill/>
        </p:spPr>
        <p:txBody>
          <a:bodyPr wrap="square" rtlCol="0">
            <a:spAutoFit/>
          </a:bodyPr>
          <a:lstStyle/>
          <a:p>
            <a:pPr algn="ctr" defTabSz="1219170">
              <a:buClr>
                <a:srgbClr val="000000"/>
              </a:buClr>
              <a:defRPr/>
            </a:pPr>
            <a:r>
              <a:rPr lang="en-GB" sz="1600" dirty="0">
                <a:solidFill>
                  <a:srgbClr val="000000"/>
                </a:solidFill>
                <a:latin typeface="Lilita One" panose="020B0604020202020204" charset="0"/>
                <a:ea typeface="Noto Sans" panose="020B0502040504020204" pitchFamily="34"/>
                <a:cs typeface="Noto Sans" panose="020B0502040504020204" pitchFamily="34"/>
                <a:sym typeface="Arial"/>
              </a:rPr>
              <a:t>System Design Document</a:t>
            </a:r>
          </a:p>
        </p:txBody>
      </p:sp>
      <p:sp>
        <p:nvSpPr>
          <p:cNvPr id="149" name="TextBox 54">
            <a:extLst>
              <a:ext uri="{FF2B5EF4-FFF2-40B4-BE49-F238E27FC236}">
                <a16:creationId xmlns:a16="http://schemas.microsoft.com/office/drawing/2014/main" id="{DE5565C6-B66D-49D7-8E50-53DA445F7548}"/>
              </a:ext>
            </a:extLst>
          </p:cNvPr>
          <p:cNvSpPr txBox="1"/>
          <p:nvPr/>
        </p:nvSpPr>
        <p:spPr>
          <a:xfrm>
            <a:off x="6135168" y="3742898"/>
            <a:ext cx="1906120" cy="584775"/>
          </a:xfrm>
          <a:prstGeom prst="rect">
            <a:avLst/>
          </a:prstGeom>
          <a:noFill/>
        </p:spPr>
        <p:txBody>
          <a:bodyPr wrap="square" rtlCol="0">
            <a:spAutoFit/>
          </a:bodyPr>
          <a:lstStyle/>
          <a:p>
            <a:pPr algn="ctr" defTabSz="1219170">
              <a:buClr>
                <a:srgbClr val="000000"/>
              </a:buClr>
              <a:defRPr/>
            </a:pPr>
            <a:r>
              <a:rPr lang="en-GB" sz="1600" dirty="0">
                <a:solidFill>
                  <a:srgbClr val="000000"/>
                </a:solidFill>
                <a:latin typeface="Lilita One" panose="020B0604020202020204" charset="0"/>
                <a:ea typeface="Noto Sans" panose="020B0502040504020204" pitchFamily="34"/>
                <a:cs typeface="Noto Sans" panose="020B0502040504020204" pitchFamily="34"/>
                <a:sym typeface="Arial"/>
              </a:rPr>
              <a:t>Object Design Document</a:t>
            </a:r>
          </a:p>
        </p:txBody>
      </p:sp>
      <p:grpSp>
        <p:nvGrpSpPr>
          <p:cNvPr id="5" name="Gruppo 4">
            <a:extLst>
              <a:ext uri="{FF2B5EF4-FFF2-40B4-BE49-F238E27FC236}">
                <a16:creationId xmlns:a16="http://schemas.microsoft.com/office/drawing/2014/main" id="{FCDB208F-0B31-4B07-8242-2DDEF5DEFE24}"/>
              </a:ext>
            </a:extLst>
          </p:cNvPr>
          <p:cNvGrpSpPr/>
          <p:nvPr/>
        </p:nvGrpSpPr>
        <p:grpSpPr>
          <a:xfrm>
            <a:off x="0" y="1894788"/>
            <a:ext cx="12192000" cy="1750602"/>
            <a:chOff x="0" y="1157810"/>
            <a:chExt cx="12192000" cy="1750602"/>
          </a:xfrm>
        </p:grpSpPr>
        <p:sp>
          <p:nvSpPr>
            <p:cNvPr id="2" name="Circle: Hollow 1">
              <a:extLst>
                <a:ext uri="{FF2B5EF4-FFF2-40B4-BE49-F238E27FC236}">
                  <a16:creationId xmlns:a16="http://schemas.microsoft.com/office/drawing/2014/main" id="{727D03AF-7356-47F4-B76B-ED1B156CC300}"/>
                </a:ext>
              </a:extLst>
            </p:cNvPr>
            <p:cNvSpPr/>
            <p:nvPr/>
          </p:nvSpPr>
          <p:spPr>
            <a:xfrm>
              <a:off x="1995158" y="1193809"/>
              <a:ext cx="1714600" cy="1714600"/>
            </a:xfrm>
            <a:prstGeom prst="donut">
              <a:avLst>
                <a:gd name="adj" fmla="val 127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black"/>
                </a:solidFill>
                <a:latin typeface="Arial"/>
                <a:sym typeface="Arial"/>
              </a:endParaRPr>
            </a:p>
          </p:txBody>
        </p:sp>
        <p:sp>
          <p:nvSpPr>
            <p:cNvPr id="27" name="Circle: Hollow 26">
              <a:extLst>
                <a:ext uri="{FF2B5EF4-FFF2-40B4-BE49-F238E27FC236}">
                  <a16:creationId xmlns:a16="http://schemas.microsoft.com/office/drawing/2014/main" id="{E7B4B091-D728-43B3-823D-AD48F9F839CE}"/>
                </a:ext>
              </a:extLst>
            </p:cNvPr>
            <p:cNvSpPr/>
            <p:nvPr/>
          </p:nvSpPr>
          <p:spPr>
            <a:xfrm>
              <a:off x="8368326" y="1157810"/>
              <a:ext cx="1714600" cy="1714600"/>
            </a:xfrm>
            <a:prstGeom prst="donut">
              <a:avLst>
                <a:gd name="adj" fmla="val 127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black"/>
                </a:solidFill>
                <a:latin typeface="Arial"/>
                <a:sym typeface="Arial"/>
              </a:endParaRPr>
            </a:p>
          </p:txBody>
        </p:sp>
        <p:sp>
          <p:nvSpPr>
            <p:cNvPr id="3" name="Rectangle 2">
              <a:extLst>
                <a:ext uri="{FF2B5EF4-FFF2-40B4-BE49-F238E27FC236}">
                  <a16:creationId xmlns:a16="http://schemas.microsoft.com/office/drawing/2014/main" id="{09488554-FEB7-40C0-88C0-CFD1C7C2D1D3}"/>
                </a:ext>
              </a:extLst>
            </p:cNvPr>
            <p:cNvSpPr/>
            <p:nvPr/>
          </p:nvSpPr>
          <p:spPr>
            <a:xfrm>
              <a:off x="0" y="2690714"/>
              <a:ext cx="3873167" cy="217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white"/>
                </a:solidFill>
                <a:latin typeface="Arial"/>
                <a:sym typeface="Arial"/>
              </a:endParaRPr>
            </a:p>
          </p:txBody>
        </p:sp>
        <p:sp>
          <p:nvSpPr>
            <p:cNvPr id="32" name="Rectangle 31">
              <a:extLst>
                <a:ext uri="{FF2B5EF4-FFF2-40B4-BE49-F238E27FC236}">
                  <a16:creationId xmlns:a16="http://schemas.microsoft.com/office/drawing/2014/main" id="{5B1DE0C0-992D-44B5-8652-44254F44F1CB}"/>
                </a:ext>
              </a:extLst>
            </p:cNvPr>
            <p:cNvSpPr/>
            <p:nvPr/>
          </p:nvSpPr>
          <p:spPr>
            <a:xfrm>
              <a:off x="7301455" y="2690711"/>
              <a:ext cx="4890545" cy="2176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white"/>
                </a:solidFill>
                <a:latin typeface="Arial"/>
                <a:sym typeface="Arial"/>
              </a:endParaRPr>
            </a:p>
          </p:txBody>
        </p:sp>
        <p:sp>
          <p:nvSpPr>
            <p:cNvPr id="115" name="Circle: Hollow 26">
              <a:extLst>
                <a:ext uri="{FF2B5EF4-FFF2-40B4-BE49-F238E27FC236}">
                  <a16:creationId xmlns:a16="http://schemas.microsoft.com/office/drawing/2014/main" id="{90E80A06-3032-4868-831E-5A251A518D7B}"/>
                </a:ext>
              </a:extLst>
            </p:cNvPr>
            <p:cNvSpPr/>
            <p:nvPr/>
          </p:nvSpPr>
          <p:spPr>
            <a:xfrm>
              <a:off x="4093530" y="1193811"/>
              <a:ext cx="1714600" cy="1714600"/>
            </a:xfrm>
            <a:prstGeom prst="donut">
              <a:avLst>
                <a:gd name="adj" fmla="val 127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black"/>
                </a:solidFill>
                <a:latin typeface="Arial"/>
                <a:sym typeface="Arial"/>
              </a:endParaRPr>
            </a:p>
          </p:txBody>
        </p:sp>
        <p:sp>
          <p:nvSpPr>
            <p:cNvPr id="116" name="Rectangle 31">
              <a:extLst>
                <a:ext uri="{FF2B5EF4-FFF2-40B4-BE49-F238E27FC236}">
                  <a16:creationId xmlns:a16="http://schemas.microsoft.com/office/drawing/2014/main" id="{6C487100-C5E6-4A05-9A4A-D51D031EE24D}"/>
                </a:ext>
              </a:extLst>
            </p:cNvPr>
            <p:cNvSpPr/>
            <p:nvPr/>
          </p:nvSpPr>
          <p:spPr>
            <a:xfrm>
              <a:off x="3853252" y="2690713"/>
              <a:ext cx="2203799" cy="2176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white"/>
                </a:solidFill>
                <a:latin typeface="Arial"/>
                <a:sym typeface="Arial"/>
              </a:endParaRPr>
            </a:p>
          </p:txBody>
        </p:sp>
        <p:sp>
          <p:nvSpPr>
            <p:cNvPr id="251" name="Circle: Hollow 27">
              <a:extLst>
                <a:ext uri="{FF2B5EF4-FFF2-40B4-BE49-F238E27FC236}">
                  <a16:creationId xmlns:a16="http://schemas.microsoft.com/office/drawing/2014/main" id="{E3703234-C9D6-46B6-8234-545D8924A966}"/>
                </a:ext>
              </a:extLst>
            </p:cNvPr>
            <p:cNvSpPr/>
            <p:nvPr/>
          </p:nvSpPr>
          <p:spPr>
            <a:xfrm>
              <a:off x="6230928" y="1193809"/>
              <a:ext cx="1714600" cy="1714600"/>
            </a:xfrm>
            <a:prstGeom prst="donut">
              <a:avLst>
                <a:gd name="adj" fmla="val 127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black"/>
                </a:solidFill>
                <a:latin typeface="Arial"/>
                <a:sym typeface="Arial"/>
              </a:endParaRPr>
            </a:p>
          </p:txBody>
        </p:sp>
        <p:sp>
          <p:nvSpPr>
            <p:cNvPr id="252" name="Rectangle 32">
              <a:extLst>
                <a:ext uri="{FF2B5EF4-FFF2-40B4-BE49-F238E27FC236}">
                  <a16:creationId xmlns:a16="http://schemas.microsoft.com/office/drawing/2014/main" id="{0D0A8A13-D898-49C2-8222-FB4525B523AD}"/>
                </a:ext>
              </a:extLst>
            </p:cNvPr>
            <p:cNvSpPr/>
            <p:nvPr/>
          </p:nvSpPr>
          <p:spPr>
            <a:xfrm>
              <a:off x="6056515" y="2690712"/>
              <a:ext cx="2223449" cy="2176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400" kern="0" dirty="0">
                <a:solidFill>
                  <a:prstClr val="white"/>
                </a:solidFill>
                <a:latin typeface="Arial"/>
                <a:sym typeface="Arial"/>
              </a:endParaRPr>
            </a:p>
          </p:txBody>
        </p:sp>
      </p:grpSp>
      <p:sp>
        <p:nvSpPr>
          <p:cNvPr id="81" name="TextBox 54">
            <a:extLst>
              <a:ext uri="{FF2B5EF4-FFF2-40B4-BE49-F238E27FC236}">
                <a16:creationId xmlns:a16="http://schemas.microsoft.com/office/drawing/2014/main" id="{CB0DD496-4733-4708-BF5A-0B8E936AEF77}"/>
              </a:ext>
            </a:extLst>
          </p:cNvPr>
          <p:cNvSpPr txBox="1"/>
          <p:nvPr/>
        </p:nvSpPr>
        <p:spPr>
          <a:xfrm>
            <a:off x="8332464" y="3746310"/>
            <a:ext cx="1906120" cy="584775"/>
          </a:xfrm>
          <a:prstGeom prst="rect">
            <a:avLst/>
          </a:prstGeom>
          <a:noFill/>
        </p:spPr>
        <p:txBody>
          <a:bodyPr wrap="square" rtlCol="0">
            <a:spAutoFit/>
          </a:bodyPr>
          <a:lstStyle/>
          <a:p>
            <a:pPr algn="ctr" defTabSz="1219170">
              <a:buClr>
                <a:srgbClr val="000000"/>
              </a:buClr>
              <a:defRPr/>
            </a:pPr>
            <a:r>
              <a:rPr lang="en-GB" sz="1600" dirty="0">
                <a:solidFill>
                  <a:srgbClr val="000000"/>
                </a:solidFill>
                <a:latin typeface="Lilita One" panose="020B0604020202020204" charset="0"/>
                <a:ea typeface="Noto Sans" panose="020B0502040504020204" pitchFamily="34"/>
                <a:cs typeface="Noto Sans" panose="020B0502040504020204" pitchFamily="34"/>
                <a:sym typeface="Arial"/>
              </a:rPr>
              <a:t>Testing </a:t>
            </a:r>
          </a:p>
          <a:p>
            <a:pPr algn="ctr" defTabSz="1219170">
              <a:buClr>
                <a:srgbClr val="000000"/>
              </a:buClr>
              <a:defRPr/>
            </a:pPr>
            <a:r>
              <a:rPr lang="en-GB" sz="1600" dirty="0">
                <a:solidFill>
                  <a:srgbClr val="000000"/>
                </a:solidFill>
                <a:latin typeface="Lilita One" panose="020B0604020202020204" charset="0"/>
                <a:ea typeface="Noto Sans" panose="020B0502040504020204" pitchFamily="34"/>
                <a:cs typeface="Noto Sans" panose="020B0502040504020204" pitchFamily="34"/>
                <a:sym typeface="Arial"/>
              </a:rPr>
              <a:t>Document</a:t>
            </a:r>
          </a:p>
        </p:txBody>
      </p:sp>
      <p:pic>
        <p:nvPicPr>
          <p:cNvPr id="9" name="Immagine 8" descr="Immagine che contiene orologio&#10;&#10;Descrizione generata automaticamente">
            <a:extLst>
              <a:ext uri="{FF2B5EF4-FFF2-40B4-BE49-F238E27FC236}">
                <a16:creationId xmlns:a16="http://schemas.microsoft.com/office/drawing/2014/main" id="{5B49C838-D7D4-4EED-8FDB-49E5715ED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048" y="2215576"/>
            <a:ext cx="1070246" cy="1070246"/>
          </a:xfrm>
          <a:prstGeom prst="rect">
            <a:avLst/>
          </a:prstGeom>
        </p:spPr>
      </p:pic>
      <p:grpSp>
        <p:nvGrpSpPr>
          <p:cNvPr id="87" name="Google Shape;8364;p68">
            <a:extLst>
              <a:ext uri="{FF2B5EF4-FFF2-40B4-BE49-F238E27FC236}">
                <a16:creationId xmlns:a16="http://schemas.microsoft.com/office/drawing/2014/main" id="{D21885B2-53A8-4790-8E37-598976589C78}"/>
              </a:ext>
            </a:extLst>
          </p:cNvPr>
          <p:cNvGrpSpPr/>
          <p:nvPr/>
        </p:nvGrpSpPr>
        <p:grpSpPr>
          <a:xfrm>
            <a:off x="4544704" y="2333766"/>
            <a:ext cx="846162" cy="870168"/>
            <a:chOff x="5985650" y="2860025"/>
            <a:chExt cx="1396075" cy="1539775"/>
          </a:xfrm>
          <a:solidFill>
            <a:schemeClr val="accent4">
              <a:lumMod val="60000"/>
              <a:lumOff val="40000"/>
            </a:schemeClr>
          </a:solidFill>
        </p:grpSpPr>
        <p:sp>
          <p:nvSpPr>
            <p:cNvPr id="89" name="Google Shape;8365;p68">
              <a:extLst>
                <a:ext uri="{FF2B5EF4-FFF2-40B4-BE49-F238E27FC236}">
                  <a16:creationId xmlns:a16="http://schemas.microsoft.com/office/drawing/2014/main" id="{4F7C6DEE-4F1D-472C-8458-ABAEDBC3796F}"/>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8366;p68">
              <a:extLst>
                <a:ext uri="{FF2B5EF4-FFF2-40B4-BE49-F238E27FC236}">
                  <a16:creationId xmlns:a16="http://schemas.microsoft.com/office/drawing/2014/main" id="{308F2B9E-50B6-471A-AFD2-409E9A7DB7AD}"/>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8367;p68">
              <a:extLst>
                <a:ext uri="{FF2B5EF4-FFF2-40B4-BE49-F238E27FC236}">
                  <a16:creationId xmlns:a16="http://schemas.microsoft.com/office/drawing/2014/main" id="{FB509C51-C97A-423F-A802-4F7299AC796D}"/>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8368;p68">
              <a:extLst>
                <a:ext uri="{FF2B5EF4-FFF2-40B4-BE49-F238E27FC236}">
                  <a16:creationId xmlns:a16="http://schemas.microsoft.com/office/drawing/2014/main" id="{C580CD2A-10D0-47BA-8F0D-76CAF5317251}"/>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8369;p68">
              <a:extLst>
                <a:ext uri="{FF2B5EF4-FFF2-40B4-BE49-F238E27FC236}">
                  <a16:creationId xmlns:a16="http://schemas.microsoft.com/office/drawing/2014/main" id="{14C4279A-2044-47B3-A248-447E551A2C4A}"/>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8370;p68">
              <a:extLst>
                <a:ext uri="{FF2B5EF4-FFF2-40B4-BE49-F238E27FC236}">
                  <a16:creationId xmlns:a16="http://schemas.microsoft.com/office/drawing/2014/main" id="{76DCE646-2871-4236-AD10-DE2E6E8B8413}"/>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8371;p68">
              <a:extLst>
                <a:ext uri="{FF2B5EF4-FFF2-40B4-BE49-F238E27FC236}">
                  <a16:creationId xmlns:a16="http://schemas.microsoft.com/office/drawing/2014/main" id="{254C7859-9427-43F2-80FC-D5ED2BB97BB3}"/>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8372;p68">
              <a:extLst>
                <a:ext uri="{FF2B5EF4-FFF2-40B4-BE49-F238E27FC236}">
                  <a16:creationId xmlns:a16="http://schemas.microsoft.com/office/drawing/2014/main" id="{4252ED6D-CD22-4F6A-9ED1-7F5A9909A990}"/>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8373;p68">
              <a:extLst>
                <a:ext uri="{FF2B5EF4-FFF2-40B4-BE49-F238E27FC236}">
                  <a16:creationId xmlns:a16="http://schemas.microsoft.com/office/drawing/2014/main" id="{939D9BEA-0932-42DD-946C-A3358419A516}"/>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8374;p68">
              <a:extLst>
                <a:ext uri="{FF2B5EF4-FFF2-40B4-BE49-F238E27FC236}">
                  <a16:creationId xmlns:a16="http://schemas.microsoft.com/office/drawing/2014/main" id="{1BAF2E7A-5637-48CA-AACF-28F6DFE0DAD9}"/>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8375;p68">
              <a:extLst>
                <a:ext uri="{FF2B5EF4-FFF2-40B4-BE49-F238E27FC236}">
                  <a16:creationId xmlns:a16="http://schemas.microsoft.com/office/drawing/2014/main" id="{7AD88FA0-0F26-44EB-A44F-7F0B96FBEA2C}"/>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8376;p68">
              <a:extLst>
                <a:ext uri="{FF2B5EF4-FFF2-40B4-BE49-F238E27FC236}">
                  <a16:creationId xmlns:a16="http://schemas.microsoft.com/office/drawing/2014/main" id="{E20C8E11-EB8B-4120-9DBB-BBA21D3F7A0D}"/>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8377;p68">
              <a:extLst>
                <a:ext uri="{FF2B5EF4-FFF2-40B4-BE49-F238E27FC236}">
                  <a16:creationId xmlns:a16="http://schemas.microsoft.com/office/drawing/2014/main" id="{3439C2CF-4365-4EFA-87C6-4AF319CBD04E}"/>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8378;p68">
              <a:extLst>
                <a:ext uri="{FF2B5EF4-FFF2-40B4-BE49-F238E27FC236}">
                  <a16:creationId xmlns:a16="http://schemas.microsoft.com/office/drawing/2014/main" id="{23C4D8CE-8BC9-4AEF-9C76-B450FD9C404D}"/>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8379;p68">
              <a:extLst>
                <a:ext uri="{FF2B5EF4-FFF2-40B4-BE49-F238E27FC236}">
                  <a16:creationId xmlns:a16="http://schemas.microsoft.com/office/drawing/2014/main" id="{0957B97E-0489-4556-A800-9888C383987D}"/>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8380;p68">
              <a:extLst>
                <a:ext uri="{FF2B5EF4-FFF2-40B4-BE49-F238E27FC236}">
                  <a16:creationId xmlns:a16="http://schemas.microsoft.com/office/drawing/2014/main" id="{187F1913-7839-402F-98F4-88E0416EDF4A}"/>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8381;p68">
              <a:extLst>
                <a:ext uri="{FF2B5EF4-FFF2-40B4-BE49-F238E27FC236}">
                  <a16:creationId xmlns:a16="http://schemas.microsoft.com/office/drawing/2014/main" id="{7590DA16-2061-471C-8397-3E786D48CB05}"/>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8382;p68">
              <a:extLst>
                <a:ext uri="{FF2B5EF4-FFF2-40B4-BE49-F238E27FC236}">
                  <a16:creationId xmlns:a16="http://schemas.microsoft.com/office/drawing/2014/main" id="{F4986E35-A517-4821-A5CF-C0AEA817D4B6}"/>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8383;p68">
              <a:extLst>
                <a:ext uri="{FF2B5EF4-FFF2-40B4-BE49-F238E27FC236}">
                  <a16:creationId xmlns:a16="http://schemas.microsoft.com/office/drawing/2014/main" id="{5F3E7180-E559-4A76-9BA8-C871CEB4D182}"/>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8384;p68">
              <a:extLst>
                <a:ext uri="{FF2B5EF4-FFF2-40B4-BE49-F238E27FC236}">
                  <a16:creationId xmlns:a16="http://schemas.microsoft.com/office/drawing/2014/main" id="{13F8876D-B2BB-4F73-B970-C994BF40B5FF}"/>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8385;p68">
              <a:extLst>
                <a:ext uri="{FF2B5EF4-FFF2-40B4-BE49-F238E27FC236}">
                  <a16:creationId xmlns:a16="http://schemas.microsoft.com/office/drawing/2014/main" id="{DC6CA21B-81CE-47E5-8F2F-1A3E46BE1863}"/>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8386;p68">
              <a:extLst>
                <a:ext uri="{FF2B5EF4-FFF2-40B4-BE49-F238E27FC236}">
                  <a16:creationId xmlns:a16="http://schemas.microsoft.com/office/drawing/2014/main" id="{A2B82A8A-F56A-4426-93E5-3C226F0DA711}"/>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8387;p68">
              <a:extLst>
                <a:ext uri="{FF2B5EF4-FFF2-40B4-BE49-F238E27FC236}">
                  <a16:creationId xmlns:a16="http://schemas.microsoft.com/office/drawing/2014/main" id="{D0540C31-7432-49EC-8A3F-9B87187BBDF3}"/>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8388;p68">
              <a:extLst>
                <a:ext uri="{FF2B5EF4-FFF2-40B4-BE49-F238E27FC236}">
                  <a16:creationId xmlns:a16="http://schemas.microsoft.com/office/drawing/2014/main" id="{D9C844CA-4D58-444C-B5C9-13F7FC75DC68}"/>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8389;p68">
              <a:extLst>
                <a:ext uri="{FF2B5EF4-FFF2-40B4-BE49-F238E27FC236}">
                  <a16:creationId xmlns:a16="http://schemas.microsoft.com/office/drawing/2014/main" id="{E1026F61-B998-4DB9-8450-490C154D4BA4}"/>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8390;p68">
              <a:extLst>
                <a:ext uri="{FF2B5EF4-FFF2-40B4-BE49-F238E27FC236}">
                  <a16:creationId xmlns:a16="http://schemas.microsoft.com/office/drawing/2014/main" id="{6E464B02-04F1-48E3-8A77-D0CE646B813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8391;p68">
              <a:extLst>
                <a:ext uri="{FF2B5EF4-FFF2-40B4-BE49-F238E27FC236}">
                  <a16:creationId xmlns:a16="http://schemas.microsoft.com/office/drawing/2014/main" id="{2B48F2ED-03A3-41B8-B339-05595BFD9206}"/>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8392;p68">
              <a:extLst>
                <a:ext uri="{FF2B5EF4-FFF2-40B4-BE49-F238E27FC236}">
                  <a16:creationId xmlns:a16="http://schemas.microsoft.com/office/drawing/2014/main" id="{AA86F6E2-329E-4D81-B909-C5F3AA6F92AA}"/>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8393;p68">
              <a:extLst>
                <a:ext uri="{FF2B5EF4-FFF2-40B4-BE49-F238E27FC236}">
                  <a16:creationId xmlns:a16="http://schemas.microsoft.com/office/drawing/2014/main" id="{8269E361-2BF5-47E8-AD48-71E293F7ECDC}"/>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8394;p68">
              <a:extLst>
                <a:ext uri="{FF2B5EF4-FFF2-40B4-BE49-F238E27FC236}">
                  <a16:creationId xmlns:a16="http://schemas.microsoft.com/office/drawing/2014/main" id="{0AC1370D-F795-4EBA-80C6-CF8EEEF8A700}"/>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8395;p68">
              <a:extLst>
                <a:ext uri="{FF2B5EF4-FFF2-40B4-BE49-F238E27FC236}">
                  <a16:creationId xmlns:a16="http://schemas.microsoft.com/office/drawing/2014/main" id="{48ABB6F5-1810-4BD6-A04B-89D55E37685F}"/>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8396;p68">
              <a:extLst>
                <a:ext uri="{FF2B5EF4-FFF2-40B4-BE49-F238E27FC236}">
                  <a16:creationId xmlns:a16="http://schemas.microsoft.com/office/drawing/2014/main" id="{F0ED97A4-216C-44E6-BE45-E5652A645516}"/>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3" name="Immagine 12" descr="Immagine che contiene segnale&#10;&#10;Descrizione generata automaticamente">
            <a:extLst>
              <a:ext uri="{FF2B5EF4-FFF2-40B4-BE49-F238E27FC236}">
                <a16:creationId xmlns:a16="http://schemas.microsoft.com/office/drawing/2014/main" id="{B9723F55-28EA-4600-8AA3-25BD85544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166" y="2048088"/>
            <a:ext cx="1447841" cy="1447841"/>
          </a:xfrm>
          <a:prstGeom prst="rect">
            <a:avLst/>
          </a:prstGeom>
        </p:spPr>
      </p:pic>
    </p:spTree>
    <p:extLst>
      <p:ext uri="{BB962C8B-B14F-4D97-AF65-F5344CB8AC3E}">
        <p14:creationId xmlns:p14="http://schemas.microsoft.com/office/powerpoint/2010/main" val="23497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7">
            <a:extLst>
              <a:ext uri="{FF2B5EF4-FFF2-40B4-BE49-F238E27FC236}">
                <a16:creationId xmlns:a16="http://schemas.microsoft.com/office/drawing/2014/main" id="{683A67EB-FD77-418D-8427-6C81F9344B13}"/>
              </a:ext>
            </a:extLst>
          </p:cNvPr>
          <p:cNvSpPr txBox="1"/>
          <p:nvPr/>
        </p:nvSpPr>
        <p:spPr>
          <a:xfrm>
            <a:off x="713930" y="2567226"/>
            <a:ext cx="10764139" cy="861774"/>
          </a:xfrm>
          <a:prstGeom prst="rect">
            <a:avLst/>
          </a:prstGeom>
          <a:noFill/>
        </p:spPr>
        <p:txBody>
          <a:bodyPr wrap="square" rtlCol="0">
            <a:spAutoFit/>
          </a:bodyPr>
          <a:lstStyle/>
          <a:p>
            <a:pPr algn="ctr" defTabSz="1219170">
              <a:buClr>
                <a:srgbClr val="000000"/>
              </a:buClr>
              <a:defRPr/>
            </a:pPr>
            <a:r>
              <a:rPr lang="en-GB" sz="5000" kern="0" dirty="0">
                <a:solidFill>
                  <a:srgbClr val="000000"/>
                </a:solidFill>
                <a:latin typeface="Lilita One" panose="020B0604020202020204" charset="0"/>
                <a:ea typeface="Noto Sans" panose="020B0502040504020204" pitchFamily="34"/>
                <a:cs typeface="Noto Sans" panose="020B0502040504020204" pitchFamily="34"/>
                <a:sym typeface="Arial"/>
              </a:rPr>
              <a:t>Requirements Analysis Document</a:t>
            </a:r>
          </a:p>
        </p:txBody>
      </p:sp>
    </p:spTree>
    <p:extLst>
      <p:ext uri="{BB962C8B-B14F-4D97-AF65-F5344CB8AC3E}">
        <p14:creationId xmlns:p14="http://schemas.microsoft.com/office/powerpoint/2010/main" val="573063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1C1536-D1C1-4FC1-8A1F-6BFB041822FF}"/>
              </a:ext>
            </a:extLst>
          </p:cNvPr>
          <p:cNvSpPr>
            <a:spLocks noGrp="1"/>
          </p:cNvSpPr>
          <p:nvPr>
            <p:ph type="title"/>
          </p:nvPr>
        </p:nvSpPr>
        <p:spPr>
          <a:xfrm>
            <a:off x="960000" y="-26504"/>
            <a:ext cx="10272000" cy="1122400"/>
          </a:xfrm>
        </p:spPr>
        <p:txBody>
          <a:bodyPr/>
          <a:lstStyle/>
          <a:p>
            <a:r>
              <a:rPr lang="it-IT" dirty="0"/>
              <a:t>Funzionalità degli Attori</a:t>
            </a:r>
          </a:p>
        </p:txBody>
      </p:sp>
      <p:grpSp>
        <p:nvGrpSpPr>
          <p:cNvPr id="74" name="Google Shape;3207;p58">
            <a:extLst>
              <a:ext uri="{FF2B5EF4-FFF2-40B4-BE49-F238E27FC236}">
                <a16:creationId xmlns:a16="http://schemas.microsoft.com/office/drawing/2014/main" id="{351C1B1D-E621-4683-A32E-1CD348942C28}"/>
              </a:ext>
            </a:extLst>
          </p:cNvPr>
          <p:cNvGrpSpPr/>
          <p:nvPr/>
        </p:nvGrpSpPr>
        <p:grpSpPr>
          <a:xfrm>
            <a:off x="560427" y="1744683"/>
            <a:ext cx="853337" cy="852085"/>
            <a:chOff x="1475763" y="1500948"/>
            <a:chExt cx="659781" cy="682280"/>
          </a:xfrm>
        </p:grpSpPr>
        <p:sp>
          <p:nvSpPr>
            <p:cNvPr id="75" name="Google Shape;3208;p58">
              <a:extLst>
                <a:ext uri="{FF2B5EF4-FFF2-40B4-BE49-F238E27FC236}">
                  <a16:creationId xmlns:a16="http://schemas.microsoft.com/office/drawing/2014/main" id="{19DCFE04-6B77-4ABC-B813-ED0C119CA94C}"/>
                </a:ext>
              </a:extLst>
            </p:cNvPr>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sp>
          <p:nvSpPr>
            <p:cNvPr id="76" name="Google Shape;3209;p58">
              <a:extLst>
                <a:ext uri="{FF2B5EF4-FFF2-40B4-BE49-F238E27FC236}">
                  <a16:creationId xmlns:a16="http://schemas.microsoft.com/office/drawing/2014/main" id="{520ADA92-B5A5-4941-8ACA-4719A5D8F026}"/>
                </a:ext>
              </a:extLst>
            </p:cNvPr>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sp>
          <p:nvSpPr>
            <p:cNvPr id="77" name="Google Shape;3210;p58">
              <a:extLst>
                <a:ext uri="{FF2B5EF4-FFF2-40B4-BE49-F238E27FC236}">
                  <a16:creationId xmlns:a16="http://schemas.microsoft.com/office/drawing/2014/main" id="{4DA61DEC-CCF8-4A29-B5DC-57AE18435E28}"/>
                </a:ext>
              </a:extLst>
            </p:cNvPr>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sp>
          <p:nvSpPr>
            <p:cNvPr id="78" name="Google Shape;3211;p58">
              <a:extLst>
                <a:ext uri="{FF2B5EF4-FFF2-40B4-BE49-F238E27FC236}">
                  <a16:creationId xmlns:a16="http://schemas.microsoft.com/office/drawing/2014/main" id="{D536201B-645B-4A27-9E3A-850F11FB9E21}"/>
                </a:ext>
              </a:extLst>
            </p:cNvPr>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sp>
          <p:nvSpPr>
            <p:cNvPr id="79" name="Google Shape;3212;p58">
              <a:extLst>
                <a:ext uri="{FF2B5EF4-FFF2-40B4-BE49-F238E27FC236}">
                  <a16:creationId xmlns:a16="http://schemas.microsoft.com/office/drawing/2014/main" id="{A229C9CE-23CB-43DD-8A6D-B7BEF8E87648}"/>
                </a:ext>
              </a:extLst>
            </p:cNvPr>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sp>
          <p:nvSpPr>
            <p:cNvPr id="80" name="Google Shape;3213;p58">
              <a:extLst>
                <a:ext uri="{FF2B5EF4-FFF2-40B4-BE49-F238E27FC236}">
                  <a16:creationId xmlns:a16="http://schemas.microsoft.com/office/drawing/2014/main" id="{2F47DF7F-F359-438A-9657-D18B56CE4DBA}"/>
                </a:ext>
              </a:extLst>
            </p:cNvPr>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sp>
          <p:nvSpPr>
            <p:cNvPr id="81" name="Google Shape;3214;p58">
              <a:extLst>
                <a:ext uri="{FF2B5EF4-FFF2-40B4-BE49-F238E27FC236}">
                  <a16:creationId xmlns:a16="http://schemas.microsoft.com/office/drawing/2014/main" id="{B7005C0B-D182-4336-A92B-BA3C01F03E62}"/>
                </a:ext>
              </a:extLst>
            </p:cNvPr>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grpSp>
      <p:sp>
        <p:nvSpPr>
          <p:cNvPr id="82" name="Google Shape;3246;p58">
            <a:extLst>
              <a:ext uri="{FF2B5EF4-FFF2-40B4-BE49-F238E27FC236}">
                <a16:creationId xmlns:a16="http://schemas.microsoft.com/office/drawing/2014/main" id="{52E3E5C4-AE3A-4C16-93C1-B4E153369768}"/>
              </a:ext>
            </a:extLst>
          </p:cNvPr>
          <p:cNvSpPr/>
          <p:nvPr/>
        </p:nvSpPr>
        <p:spPr>
          <a:xfrm>
            <a:off x="960000" y="1801190"/>
            <a:ext cx="1425420" cy="1319515"/>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grpSp>
        <p:nvGrpSpPr>
          <p:cNvPr id="83" name="Google Shape;3247;p58">
            <a:extLst>
              <a:ext uri="{FF2B5EF4-FFF2-40B4-BE49-F238E27FC236}">
                <a16:creationId xmlns:a16="http://schemas.microsoft.com/office/drawing/2014/main" id="{37595773-BB6F-43CC-9DDA-531DC7F10C2F}"/>
              </a:ext>
            </a:extLst>
          </p:cNvPr>
          <p:cNvGrpSpPr/>
          <p:nvPr/>
        </p:nvGrpSpPr>
        <p:grpSpPr>
          <a:xfrm>
            <a:off x="968739" y="1514759"/>
            <a:ext cx="1452447" cy="1702209"/>
            <a:chOff x="1530438" y="1390423"/>
            <a:chExt cx="1123000" cy="1362990"/>
          </a:xfrm>
        </p:grpSpPr>
        <p:sp>
          <p:nvSpPr>
            <p:cNvPr id="84" name="Google Shape;3248;p58">
              <a:extLst>
                <a:ext uri="{FF2B5EF4-FFF2-40B4-BE49-F238E27FC236}">
                  <a16:creationId xmlns:a16="http://schemas.microsoft.com/office/drawing/2014/main" id="{24A7778E-5170-4BF4-9BA4-77AF7A723AF6}"/>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FFC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Google Shape;3249;p58">
              <a:extLst>
                <a:ext uri="{FF2B5EF4-FFF2-40B4-BE49-F238E27FC236}">
                  <a16:creationId xmlns:a16="http://schemas.microsoft.com/office/drawing/2014/main" id="{2F963B91-A2BF-4419-8049-DDD384AA79F2}"/>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Google Shape;3250;p58">
              <a:extLst>
                <a:ext uri="{FF2B5EF4-FFF2-40B4-BE49-F238E27FC236}">
                  <a16:creationId xmlns:a16="http://schemas.microsoft.com/office/drawing/2014/main" id="{1115BE77-8EAE-45B1-9D93-037004FB0BE5}"/>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Google Shape;3251;p58">
              <a:extLst>
                <a:ext uri="{FF2B5EF4-FFF2-40B4-BE49-F238E27FC236}">
                  <a16:creationId xmlns:a16="http://schemas.microsoft.com/office/drawing/2014/main" id="{776F6725-389E-4E18-A0B2-25A04B12E9F0}"/>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88" name="Google Shape;3252;p58">
              <a:extLst>
                <a:ext uri="{FF2B5EF4-FFF2-40B4-BE49-F238E27FC236}">
                  <a16:creationId xmlns:a16="http://schemas.microsoft.com/office/drawing/2014/main" id="{5995C736-8753-4BD1-891F-0B7C62C8002D}"/>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89" name="Google Shape;3253;p58">
              <a:extLst>
                <a:ext uri="{FF2B5EF4-FFF2-40B4-BE49-F238E27FC236}">
                  <a16:creationId xmlns:a16="http://schemas.microsoft.com/office/drawing/2014/main" id="{8D9E97A8-F989-417A-88E1-59A9C140DD93}"/>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0" name="Google Shape;3254;p58">
              <a:extLst>
                <a:ext uri="{FF2B5EF4-FFF2-40B4-BE49-F238E27FC236}">
                  <a16:creationId xmlns:a16="http://schemas.microsoft.com/office/drawing/2014/main" id="{71DE8A4A-C393-45CA-971B-91A76926C3A8}"/>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1" name="Google Shape;3255;p58">
              <a:extLst>
                <a:ext uri="{FF2B5EF4-FFF2-40B4-BE49-F238E27FC236}">
                  <a16:creationId xmlns:a16="http://schemas.microsoft.com/office/drawing/2014/main" id="{A4703EC3-DE9A-42C2-A39B-5A6E7CF3234C}"/>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2" name="Google Shape;3256;p58">
              <a:extLst>
                <a:ext uri="{FF2B5EF4-FFF2-40B4-BE49-F238E27FC236}">
                  <a16:creationId xmlns:a16="http://schemas.microsoft.com/office/drawing/2014/main" id="{1A265DBF-19CE-4E13-A33F-A791BE2E53CE}"/>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3" name="Google Shape;3257;p58">
              <a:extLst>
                <a:ext uri="{FF2B5EF4-FFF2-40B4-BE49-F238E27FC236}">
                  <a16:creationId xmlns:a16="http://schemas.microsoft.com/office/drawing/2014/main" id="{4A4EB633-2862-41BF-BF7C-275912A41B11}"/>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Google Shape;3258;p58">
              <a:extLst>
                <a:ext uri="{FF2B5EF4-FFF2-40B4-BE49-F238E27FC236}">
                  <a16:creationId xmlns:a16="http://schemas.microsoft.com/office/drawing/2014/main" id="{2F318F7E-29CD-45AF-8C89-C2D503713C14}"/>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5" name="Google Shape;3259;p58">
              <a:extLst>
                <a:ext uri="{FF2B5EF4-FFF2-40B4-BE49-F238E27FC236}">
                  <a16:creationId xmlns:a16="http://schemas.microsoft.com/office/drawing/2014/main" id="{6F8220AD-5C66-4756-95BB-720D3BDC2DD0}"/>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6" name="Google Shape;3260;p58">
              <a:extLst>
                <a:ext uri="{FF2B5EF4-FFF2-40B4-BE49-F238E27FC236}">
                  <a16:creationId xmlns:a16="http://schemas.microsoft.com/office/drawing/2014/main" id="{A263C050-F514-4A49-9766-C3823055B7EA}"/>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7" name="Google Shape;3261;p58">
              <a:extLst>
                <a:ext uri="{FF2B5EF4-FFF2-40B4-BE49-F238E27FC236}">
                  <a16:creationId xmlns:a16="http://schemas.microsoft.com/office/drawing/2014/main" id="{30AEC182-E7DD-4A13-86CB-90CDD3F207D3}"/>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Google Shape;3262;p58">
              <a:extLst>
                <a:ext uri="{FF2B5EF4-FFF2-40B4-BE49-F238E27FC236}">
                  <a16:creationId xmlns:a16="http://schemas.microsoft.com/office/drawing/2014/main" id="{E4EB9B3E-E765-4700-9927-8AF5ED781B19}"/>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99" name="Google Shape;3263;p58">
              <a:extLst>
                <a:ext uri="{FF2B5EF4-FFF2-40B4-BE49-F238E27FC236}">
                  <a16:creationId xmlns:a16="http://schemas.microsoft.com/office/drawing/2014/main" id="{C9055423-8073-44F2-A893-B03750453FEE}"/>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0" name="Google Shape;3264;p58">
              <a:extLst>
                <a:ext uri="{FF2B5EF4-FFF2-40B4-BE49-F238E27FC236}">
                  <a16:creationId xmlns:a16="http://schemas.microsoft.com/office/drawing/2014/main" id="{96FC4FDE-61F7-4D8B-A86C-CDDF47DD9D7C}"/>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rgbClr val="ED7D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1" name="Google Shape;3265;p58">
              <a:extLst>
                <a:ext uri="{FF2B5EF4-FFF2-40B4-BE49-F238E27FC236}">
                  <a16:creationId xmlns:a16="http://schemas.microsoft.com/office/drawing/2014/main" id="{07165D31-1B36-4D97-89BD-F0BF10A046AE}"/>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2" name="Google Shape;3266;p58">
              <a:extLst>
                <a:ext uri="{FF2B5EF4-FFF2-40B4-BE49-F238E27FC236}">
                  <a16:creationId xmlns:a16="http://schemas.microsoft.com/office/drawing/2014/main" id="{CB8CCF19-8E84-4AE8-8EDE-C96466C75975}"/>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3" name="Google Shape;3267;p58">
              <a:extLst>
                <a:ext uri="{FF2B5EF4-FFF2-40B4-BE49-F238E27FC236}">
                  <a16:creationId xmlns:a16="http://schemas.microsoft.com/office/drawing/2014/main" id="{71453ED3-5A77-401D-8367-2DC5B3F15685}"/>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Google Shape;3268;p58">
              <a:extLst>
                <a:ext uri="{FF2B5EF4-FFF2-40B4-BE49-F238E27FC236}">
                  <a16:creationId xmlns:a16="http://schemas.microsoft.com/office/drawing/2014/main" id="{93FE941C-7A2B-4529-BD01-C22C3BB22C28}"/>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Google Shape;3269;p58">
              <a:extLst>
                <a:ext uri="{FF2B5EF4-FFF2-40B4-BE49-F238E27FC236}">
                  <a16:creationId xmlns:a16="http://schemas.microsoft.com/office/drawing/2014/main" id="{5663E98C-A8A8-4B0E-A5D6-E91BE3414A7F}"/>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rgbClr val="ED7D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Google Shape;3270;p58">
              <a:extLst>
                <a:ext uri="{FF2B5EF4-FFF2-40B4-BE49-F238E27FC236}">
                  <a16:creationId xmlns:a16="http://schemas.microsoft.com/office/drawing/2014/main" id="{51B37CCB-001E-4311-B02A-5A7152BAB2EC}"/>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7" name="Google Shape;3271;p58">
              <a:extLst>
                <a:ext uri="{FF2B5EF4-FFF2-40B4-BE49-F238E27FC236}">
                  <a16:creationId xmlns:a16="http://schemas.microsoft.com/office/drawing/2014/main" id="{F5BD3ADD-062B-4588-B21D-CB84E9EC190E}"/>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8" name="Google Shape;3272;p58">
              <a:extLst>
                <a:ext uri="{FF2B5EF4-FFF2-40B4-BE49-F238E27FC236}">
                  <a16:creationId xmlns:a16="http://schemas.microsoft.com/office/drawing/2014/main" id="{E92A955B-04BA-4931-9948-E262FA1547BB}"/>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9" name="Google Shape;3273;p58">
              <a:extLst>
                <a:ext uri="{FF2B5EF4-FFF2-40B4-BE49-F238E27FC236}">
                  <a16:creationId xmlns:a16="http://schemas.microsoft.com/office/drawing/2014/main" id="{320BAF9E-D67E-455A-BFB2-F06E24B2EDA0}"/>
                </a:ext>
              </a:extLst>
            </p:cNvPr>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0" name="Google Shape;3274;p58">
              <a:extLst>
                <a:ext uri="{FF2B5EF4-FFF2-40B4-BE49-F238E27FC236}">
                  <a16:creationId xmlns:a16="http://schemas.microsoft.com/office/drawing/2014/main" id="{59E16E79-9E73-41C7-9E4D-17E12BD29541}"/>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1" name="Google Shape;3275;p58">
              <a:extLst>
                <a:ext uri="{FF2B5EF4-FFF2-40B4-BE49-F238E27FC236}">
                  <a16:creationId xmlns:a16="http://schemas.microsoft.com/office/drawing/2014/main" id="{951337B2-C63F-4833-A79B-28824278EC60}"/>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2" name="Google Shape;3276;p58">
              <a:extLst>
                <a:ext uri="{FF2B5EF4-FFF2-40B4-BE49-F238E27FC236}">
                  <a16:creationId xmlns:a16="http://schemas.microsoft.com/office/drawing/2014/main" id="{364BFA97-A54D-495C-A0B8-30A838AE2113}"/>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rgbClr val="ED7D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3" name="Google Shape;3277;p58">
              <a:extLst>
                <a:ext uri="{FF2B5EF4-FFF2-40B4-BE49-F238E27FC236}">
                  <a16:creationId xmlns:a16="http://schemas.microsoft.com/office/drawing/2014/main" id="{22268129-7171-4E69-8291-00AF94E4444C}"/>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4" name="Google Shape;3247;p58">
            <a:extLst>
              <a:ext uri="{FF2B5EF4-FFF2-40B4-BE49-F238E27FC236}">
                <a16:creationId xmlns:a16="http://schemas.microsoft.com/office/drawing/2014/main" id="{D48FFC09-A323-4F36-8699-76895D73E14F}"/>
              </a:ext>
            </a:extLst>
          </p:cNvPr>
          <p:cNvGrpSpPr/>
          <p:nvPr/>
        </p:nvGrpSpPr>
        <p:grpSpPr>
          <a:xfrm>
            <a:off x="968740" y="1514759"/>
            <a:ext cx="1452446" cy="1702209"/>
            <a:chOff x="1530438" y="1390423"/>
            <a:chExt cx="1122999" cy="1362990"/>
          </a:xfrm>
        </p:grpSpPr>
        <p:sp>
          <p:nvSpPr>
            <p:cNvPr id="115" name="Google Shape;3248;p58">
              <a:extLst>
                <a:ext uri="{FF2B5EF4-FFF2-40B4-BE49-F238E27FC236}">
                  <a16:creationId xmlns:a16="http://schemas.microsoft.com/office/drawing/2014/main" id="{5A4BBACB-13B9-4744-8906-A1D61D01C7BF}"/>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FFC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Google Shape;3249;p58">
              <a:extLst>
                <a:ext uri="{FF2B5EF4-FFF2-40B4-BE49-F238E27FC236}">
                  <a16:creationId xmlns:a16="http://schemas.microsoft.com/office/drawing/2014/main" id="{09557BA2-18BE-45D9-BA04-33C0997859C0}"/>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Google Shape;3250;p58">
              <a:extLst>
                <a:ext uri="{FF2B5EF4-FFF2-40B4-BE49-F238E27FC236}">
                  <a16:creationId xmlns:a16="http://schemas.microsoft.com/office/drawing/2014/main" id="{38405494-8CC6-433A-A64C-DC0DB227A974}"/>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rgbClr val="9966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8" name="Google Shape;3251;p58">
              <a:extLst>
                <a:ext uri="{FF2B5EF4-FFF2-40B4-BE49-F238E27FC236}">
                  <a16:creationId xmlns:a16="http://schemas.microsoft.com/office/drawing/2014/main" id="{1C369621-E6D8-4D66-A6C4-AB9836C24326}"/>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9" name="Google Shape;3252;p58">
              <a:extLst>
                <a:ext uri="{FF2B5EF4-FFF2-40B4-BE49-F238E27FC236}">
                  <a16:creationId xmlns:a16="http://schemas.microsoft.com/office/drawing/2014/main" id="{FFA02AEE-83C7-42CE-9283-868DDCF33ED9}"/>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0" name="Google Shape;3253;p58">
              <a:extLst>
                <a:ext uri="{FF2B5EF4-FFF2-40B4-BE49-F238E27FC236}">
                  <a16:creationId xmlns:a16="http://schemas.microsoft.com/office/drawing/2014/main" id="{A5D55B00-F63D-4409-85BF-C1C0E2B145D1}"/>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1" name="Google Shape;3254;p58">
              <a:extLst>
                <a:ext uri="{FF2B5EF4-FFF2-40B4-BE49-F238E27FC236}">
                  <a16:creationId xmlns:a16="http://schemas.microsoft.com/office/drawing/2014/main" id="{6E21E9C8-5B36-485D-BDC8-B72C3A57A1DE}"/>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2" name="Google Shape;3255;p58">
              <a:extLst>
                <a:ext uri="{FF2B5EF4-FFF2-40B4-BE49-F238E27FC236}">
                  <a16:creationId xmlns:a16="http://schemas.microsoft.com/office/drawing/2014/main" id="{D887D926-8BA5-4490-B337-6092D0C56157}"/>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3" name="Google Shape;3256;p58">
              <a:extLst>
                <a:ext uri="{FF2B5EF4-FFF2-40B4-BE49-F238E27FC236}">
                  <a16:creationId xmlns:a16="http://schemas.microsoft.com/office/drawing/2014/main" id="{65A4987D-D17E-4704-9522-B6E32736F7BE}"/>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4" name="Google Shape;3257;p58">
              <a:extLst>
                <a:ext uri="{FF2B5EF4-FFF2-40B4-BE49-F238E27FC236}">
                  <a16:creationId xmlns:a16="http://schemas.microsoft.com/office/drawing/2014/main" id="{66071900-0714-4894-917D-00C18F1F43CF}"/>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5" name="Google Shape;3258;p58">
              <a:extLst>
                <a:ext uri="{FF2B5EF4-FFF2-40B4-BE49-F238E27FC236}">
                  <a16:creationId xmlns:a16="http://schemas.microsoft.com/office/drawing/2014/main" id="{6CA645B7-DD1F-4C71-B217-ACE4686573B5}"/>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6" name="Google Shape;3259;p58">
              <a:extLst>
                <a:ext uri="{FF2B5EF4-FFF2-40B4-BE49-F238E27FC236}">
                  <a16:creationId xmlns:a16="http://schemas.microsoft.com/office/drawing/2014/main" id="{888B9309-ECD5-4E8B-B4C0-543A7AAAD8E6}"/>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7" name="Google Shape;3260;p58">
              <a:extLst>
                <a:ext uri="{FF2B5EF4-FFF2-40B4-BE49-F238E27FC236}">
                  <a16:creationId xmlns:a16="http://schemas.microsoft.com/office/drawing/2014/main" id="{509B90D4-C17E-4006-969B-C46F854F63AA}"/>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8" name="Google Shape;3261;p58">
              <a:extLst>
                <a:ext uri="{FF2B5EF4-FFF2-40B4-BE49-F238E27FC236}">
                  <a16:creationId xmlns:a16="http://schemas.microsoft.com/office/drawing/2014/main" id="{E7F649AB-E49A-42A6-8B71-0C7A33177611}"/>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29" name="Google Shape;3262;p58">
              <a:extLst>
                <a:ext uri="{FF2B5EF4-FFF2-40B4-BE49-F238E27FC236}">
                  <a16:creationId xmlns:a16="http://schemas.microsoft.com/office/drawing/2014/main" id="{54C13540-1056-463B-8A23-635E5882ED05}"/>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0" name="Google Shape;3263;p58">
              <a:extLst>
                <a:ext uri="{FF2B5EF4-FFF2-40B4-BE49-F238E27FC236}">
                  <a16:creationId xmlns:a16="http://schemas.microsoft.com/office/drawing/2014/main" id="{EE97DFAB-338B-4FB2-93A1-E6179A79C4BD}"/>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9966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1" name="Google Shape;3264;p58">
              <a:extLst>
                <a:ext uri="{FF2B5EF4-FFF2-40B4-BE49-F238E27FC236}">
                  <a16:creationId xmlns:a16="http://schemas.microsoft.com/office/drawing/2014/main" id="{94E848F5-F878-4C79-828A-D9B8C3DB9858}"/>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rgbClr val="FFC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2" name="Google Shape;3265;p58">
              <a:extLst>
                <a:ext uri="{FF2B5EF4-FFF2-40B4-BE49-F238E27FC236}">
                  <a16:creationId xmlns:a16="http://schemas.microsoft.com/office/drawing/2014/main" id="{B331EDA9-CDFA-43CA-A541-80D974682DF7}"/>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3" name="Google Shape;3266;p58">
              <a:extLst>
                <a:ext uri="{FF2B5EF4-FFF2-40B4-BE49-F238E27FC236}">
                  <a16:creationId xmlns:a16="http://schemas.microsoft.com/office/drawing/2014/main" id="{65BF3EAA-B427-47CC-8377-E8077901EE40}"/>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4" name="Google Shape;3267;p58">
              <a:extLst>
                <a:ext uri="{FF2B5EF4-FFF2-40B4-BE49-F238E27FC236}">
                  <a16:creationId xmlns:a16="http://schemas.microsoft.com/office/drawing/2014/main" id="{4DDBEDD5-00B7-47A1-94CC-FDD11D34BADB}"/>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5" name="Google Shape;3268;p58">
              <a:extLst>
                <a:ext uri="{FF2B5EF4-FFF2-40B4-BE49-F238E27FC236}">
                  <a16:creationId xmlns:a16="http://schemas.microsoft.com/office/drawing/2014/main" id="{5DFAEEA6-FADB-45DF-A415-E00DE4D5824D}"/>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FFC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6" name="Google Shape;3269;p58">
              <a:extLst>
                <a:ext uri="{FF2B5EF4-FFF2-40B4-BE49-F238E27FC236}">
                  <a16:creationId xmlns:a16="http://schemas.microsoft.com/office/drawing/2014/main" id="{48B9AC0B-2997-4CE0-A888-2B44132BFA4F}"/>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rgbClr val="FFC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7" name="Google Shape;3270;p58">
              <a:extLst>
                <a:ext uri="{FF2B5EF4-FFF2-40B4-BE49-F238E27FC236}">
                  <a16:creationId xmlns:a16="http://schemas.microsoft.com/office/drawing/2014/main" id="{16E83AA9-7492-4F88-9D5B-230DD2850368}"/>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8" name="Google Shape;3271;p58">
              <a:extLst>
                <a:ext uri="{FF2B5EF4-FFF2-40B4-BE49-F238E27FC236}">
                  <a16:creationId xmlns:a16="http://schemas.microsoft.com/office/drawing/2014/main" id="{A5C44F45-9F79-484A-8D7A-F4CB2D7FDEB4}"/>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39" name="Google Shape;3272;p58">
              <a:extLst>
                <a:ext uri="{FF2B5EF4-FFF2-40B4-BE49-F238E27FC236}">
                  <a16:creationId xmlns:a16="http://schemas.microsoft.com/office/drawing/2014/main" id="{C756726A-643A-4043-AA85-756516A0B5D0}"/>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40" name="Google Shape;3273;p58">
              <a:extLst>
                <a:ext uri="{FF2B5EF4-FFF2-40B4-BE49-F238E27FC236}">
                  <a16:creationId xmlns:a16="http://schemas.microsoft.com/office/drawing/2014/main" id="{21FFC08E-D7C8-4191-A141-D78F5987817A}"/>
                </a:ext>
              </a:extLst>
            </p:cNvPr>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41" name="Google Shape;3274;p58">
              <a:extLst>
                <a:ext uri="{FF2B5EF4-FFF2-40B4-BE49-F238E27FC236}">
                  <a16:creationId xmlns:a16="http://schemas.microsoft.com/office/drawing/2014/main" id="{FAB21348-35DD-4059-9163-9D0C013EA366}"/>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42" name="Google Shape;3275;p58">
              <a:extLst>
                <a:ext uri="{FF2B5EF4-FFF2-40B4-BE49-F238E27FC236}">
                  <a16:creationId xmlns:a16="http://schemas.microsoft.com/office/drawing/2014/main" id="{EB043854-DE78-4EFF-B4E0-A65122218523}"/>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43" name="Google Shape;3276;p58">
              <a:extLst>
                <a:ext uri="{FF2B5EF4-FFF2-40B4-BE49-F238E27FC236}">
                  <a16:creationId xmlns:a16="http://schemas.microsoft.com/office/drawing/2014/main" id="{64C1616A-B2E8-4345-9232-11E2119D0AF7}"/>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rgbClr val="FFC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44" name="Google Shape;3277;p58">
              <a:extLst>
                <a:ext uri="{FF2B5EF4-FFF2-40B4-BE49-F238E27FC236}">
                  <a16:creationId xmlns:a16="http://schemas.microsoft.com/office/drawing/2014/main" id="{0B1FF668-8419-4454-A735-C326719F43CE}"/>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145" name="CasellaDiTesto 144">
            <a:extLst>
              <a:ext uri="{FF2B5EF4-FFF2-40B4-BE49-F238E27FC236}">
                <a16:creationId xmlns:a16="http://schemas.microsoft.com/office/drawing/2014/main" id="{6FFD3D18-0ECF-4B57-A086-04887C4D0A15}"/>
              </a:ext>
            </a:extLst>
          </p:cNvPr>
          <p:cNvSpPr txBox="1"/>
          <p:nvPr/>
        </p:nvSpPr>
        <p:spPr>
          <a:xfrm>
            <a:off x="821688" y="967724"/>
            <a:ext cx="1811130" cy="523220"/>
          </a:xfrm>
          <a:prstGeom prst="rect">
            <a:avLst/>
          </a:prstGeom>
          <a:noFill/>
        </p:spPr>
        <p:txBody>
          <a:bodyPr wrap="square" rtlCol="0">
            <a:spAutoFit/>
          </a:bodyPr>
          <a:lstStyle/>
          <a:p>
            <a:pPr algn="ctr"/>
            <a:r>
              <a:rPr lang="it-IT" sz="2800" dirty="0">
                <a:latin typeface="Lilita One" panose="02000000000000000000" pitchFamily="2" charset="0"/>
              </a:rPr>
              <a:t>Cliente</a:t>
            </a:r>
          </a:p>
        </p:txBody>
      </p:sp>
      <p:sp>
        <p:nvSpPr>
          <p:cNvPr id="146" name="Rettangolo 145">
            <a:extLst>
              <a:ext uri="{FF2B5EF4-FFF2-40B4-BE49-F238E27FC236}">
                <a16:creationId xmlns:a16="http://schemas.microsoft.com/office/drawing/2014/main" id="{E59990C1-94BB-4AF9-8C86-D74A21B8E5DA}"/>
              </a:ext>
            </a:extLst>
          </p:cNvPr>
          <p:cNvSpPr/>
          <p:nvPr/>
        </p:nvSpPr>
        <p:spPr>
          <a:xfrm>
            <a:off x="2776838" y="1478221"/>
            <a:ext cx="6899799" cy="1668855"/>
          </a:xfrm>
          <a:prstGeom prst="rect">
            <a:avLst/>
          </a:prstGeom>
        </p:spPr>
        <p:txBody>
          <a:bodyPr wrap="square">
            <a:spAutoFit/>
          </a:bodyPr>
          <a:lstStyle/>
          <a:p>
            <a:pPr lvl="0">
              <a:lnSpc>
                <a:spcPct val="107000"/>
              </a:lnSpc>
              <a:spcAft>
                <a:spcPts val="0"/>
              </a:spcAft>
            </a:pPr>
            <a:r>
              <a:rPr lang="it-IT" sz="1600" dirty="0">
                <a:latin typeface="Josefin Sans" panose="00000500000000000000" charset="0"/>
                <a:ea typeface="Calibri" panose="020F0502020204030204" pitchFamily="34" charset="0"/>
                <a:cs typeface="Times New Roman" panose="02020603050405020304" pitchFamily="18" charset="0"/>
              </a:rPr>
              <a:t>Il Cliente:</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registrarsi al sistema.</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visualizzare e modificare il suo profilo personale.</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ricercare le aziende e visualizzarne la lista di prodotti.</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aggiungere prodotti al carrello e creare ordini.</a:t>
            </a:r>
          </a:p>
          <a:p>
            <a:pPr marL="342900" lvl="0" indent="-342900">
              <a:lnSpc>
                <a:spcPct val="107000"/>
              </a:lnSpc>
              <a:spcAft>
                <a:spcPts val="120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segnalare un problema con un ordine al moderatore del sistema.</a:t>
            </a:r>
            <a:endParaRPr lang="it-IT" sz="1600" dirty="0">
              <a:effectLst/>
              <a:latin typeface="Josefin Sans" panose="00000500000000000000" charset="0"/>
              <a:ea typeface="Calibri" panose="020F0502020204030204" pitchFamily="34" charset="0"/>
              <a:cs typeface="Times New Roman" panose="02020603050405020304" pitchFamily="18" charset="0"/>
            </a:endParaRPr>
          </a:p>
        </p:txBody>
      </p:sp>
      <p:pic>
        <p:nvPicPr>
          <p:cNvPr id="147" name="Immagine 146" descr="Immagine che contiene torta, compleanno, tavolo, giocattolo&#10;&#10;Descrizione generata automaticamente">
            <a:extLst>
              <a:ext uri="{FF2B5EF4-FFF2-40B4-BE49-F238E27FC236}">
                <a16:creationId xmlns:a16="http://schemas.microsoft.com/office/drawing/2014/main" id="{E74DF94F-248B-4A52-B510-F377CF849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246" y="3974328"/>
            <a:ext cx="2078974" cy="2078974"/>
          </a:xfrm>
          <a:prstGeom prst="rect">
            <a:avLst/>
          </a:prstGeom>
        </p:spPr>
      </p:pic>
      <p:sp>
        <p:nvSpPr>
          <p:cNvPr id="148" name="CasellaDiTesto 147">
            <a:extLst>
              <a:ext uri="{FF2B5EF4-FFF2-40B4-BE49-F238E27FC236}">
                <a16:creationId xmlns:a16="http://schemas.microsoft.com/office/drawing/2014/main" id="{18CFA2AD-D4E8-4185-A4B9-F3EF2023553D}"/>
              </a:ext>
            </a:extLst>
          </p:cNvPr>
          <p:cNvSpPr txBox="1"/>
          <p:nvPr/>
        </p:nvSpPr>
        <p:spPr>
          <a:xfrm>
            <a:off x="828508" y="3503266"/>
            <a:ext cx="1811130" cy="523220"/>
          </a:xfrm>
          <a:prstGeom prst="rect">
            <a:avLst/>
          </a:prstGeom>
          <a:noFill/>
        </p:spPr>
        <p:txBody>
          <a:bodyPr wrap="square" rtlCol="0">
            <a:spAutoFit/>
          </a:bodyPr>
          <a:lstStyle/>
          <a:p>
            <a:pPr algn="ctr"/>
            <a:r>
              <a:rPr lang="it-IT" sz="2800" dirty="0">
                <a:latin typeface="Lilita One" panose="02000000000000000000" pitchFamily="2" charset="0"/>
              </a:rPr>
              <a:t>Azienda</a:t>
            </a:r>
          </a:p>
        </p:txBody>
      </p:sp>
      <p:sp>
        <p:nvSpPr>
          <p:cNvPr id="149" name="Rettangolo 148">
            <a:extLst>
              <a:ext uri="{FF2B5EF4-FFF2-40B4-BE49-F238E27FC236}">
                <a16:creationId xmlns:a16="http://schemas.microsoft.com/office/drawing/2014/main" id="{E6AA1C5A-0EBB-482C-BDE8-86B91A373B41}"/>
              </a:ext>
            </a:extLst>
          </p:cNvPr>
          <p:cNvSpPr/>
          <p:nvPr/>
        </p:nvSpPr>
        <p:spPr>
          <a:xfrm>
            <a:off x="2776837" y="3969463"/>
            <a:ext cx="7573111" cy="1405385"/>
          </a:xfrm>
          <a:prstGeom prst="rect">
            <a:avLst/>
          </a:prstGeom>
        </p:spPr>
        <p:txBody>
          <a:bodyPr wrap="square">
            <a:spAutoFit/>
          </a:bodyPr>
          <a:lstStyle/>
          <a:p>
            <a:pPr lvl="0">
              <a:lnSpc>
                <a:spcPct val="107000"/>
              </a:lnSpc>
              <a:spcAft>
                <a:spcPts val="0"/>
              </a:spcAft>
            </a:pPr>
            <a:r>
              <a:rPr lang="it-IT" sz="1600" dirty="0">
                <a:latin typeface="Josefin Sans" panose="00000500000000000000" charset="0"/>
                <a:ea typeface="Calibri" panose="020F0502020204030204" pitchFamily="34" charset="0"/>
                <a:cs typeface="Times New Roman" panose="02020603050405020304" pitchFamily="18" charset="0"/>
              </a:rPr>
              <a:t>L’ Azienda:</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registrarsi al sistema.</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visualizzare e modificare il suo profilo personale. </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visualizzare, aggiungere, eliminare, modificare i prodotti del suo listino.</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visualizzare e gestire la lista di ordini commissionatele.</a:t>
            </a:r>
            <a:endParaRPr lang="it-IT" sz="1600" dirty="0">
              <a:effectLst/>
              <a:latin typeface="Josefin Sans" panose="0000050000000000000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597110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1C1536-D1C1-4FC1-8A1F-6BFB041822FF}"/>
              </a:ext>
            </a:extLst>
          </p:cNvPr>
          <p:cNvSpPr>
            <a:spLocks noGrp="1"/>
          </p:cNvSpPr>
          <p:nvPr>
            <p:ph type="title"/>
          </p:nvPr>
        </p:nvSpPr>
        <p:spPr>
          <a:xfrm>
            <a:off x="960000" y="-26504"/>
            <a:ext cx="10272000" cy="1122400"/>
          </a:xfrm>
        </p:spPr>
        <p:txBody>
          <a:bodyPr/>
          <a:lstStyle/>
          <a:p>
            <a:r>
              <a:rPr lang="it-IT" dirty="0"/>
              <a:t>Funzionalità degli Attori</a:t>
            </a:r>
          </a:p>
        </p:txBody>
      </p:sp>
      <p:sp>
        <p:nvSpPr>
          <p:cNvPr id="145" name="CasellaDiTesto 144">
            <a:extLst>
              <a:ext uri="{FF2B5EF4-FFF2-40B4-BE49-F238E27FC236}">
                <a16:creationId xmlns:a16="http://schemas.microsoft.com/office/drawing/2014/main" id="{6FFD3D18-0ECF-4B57-A086-04887C4D0A15}"/>
              </a:ext>
            </a:extLst>
          </p:cNvPr>
          <p:cNvSpPr txBox="1"/>
          <p:nvPr/>
        </p:nvSpPr>
        <p:spPr>
          <a:xfrm>
            <a:off x="821688" y="967724"/>
            <a:ext cx="1811130" cy="523220"/>
          </a:xfrm>
          <a:prstGeom prst="rect">
            <a:avLst/>
          </a:prstGeom>
          <a:noFill/>
        </p:spPr>
        <p:txBody>
          <a:bodyPr wrap="square" rtlCol="0">
            <a:spAutoFit/>
          </a:bodyPr>
          <a:lstStyle/>
          <a:p>
            <a:pPr algn="ctr"/>
            <a:r>
              <a:rPr lang="it-IT" sz="2800" dirty="0">
                <a:latin typeface="Lilita One" panose="02000000000000000000" pitchFamily="2" charset="0"/>
              </a:rPr>
              <a:t>Fattorino</a:t>
            </a:r>
          </a:p>
        </p:txBody>
      </p:sp>
      <p:sp>
        <p:nvSpPr>
          <p:cNvPr id="146" name="Rettangolo 145">
            <a:extLst>
              <a:ext uri="{FF2B5EF4-FFF2-40B4-BE49-F238E27FC236}">
                <a16:creationId xmlns:a16="http://schemas.microsoft.com/office/drawing/2014/main" id="{E59990C1-94BB-4AF9-8C86-D74A21B8E5DA}"/>
              </a:ext>
            </a:extLst>
          </p:cNvPr>
          <p:cNvSpPr/>
          <p:nvPr/>
        </p:nvSpPr>
        <p:spPr>
          <a:xfrm>
            <a:off x="2858659" y="1715926"/>
            <a:ext cx="6899799" cy="1141916"/>
          </a:xfrm>
          <a:prstGeom prst="rect">
            <a:avLst/>
          </a:prstGeom>
        </p:spPr>
        <p:txBody>
          <a:bodyPr wrap="square">
            <a:spAutoFit/>
          </a:bodyPr>
          <a:lstStyle/>
          <a:p>
            <a:pPr lvl="0">
              <a:lnSpc>
                <a:spcPct val="107000"/>
              </a:lnSpc>
              <a:spcAft>
                <a:spcPts val="0"/>
              </a:spcAft>
            </a:pPr>
            <a:r>
              <a:rPr lang="it-IT" sz="1600" dirty="0">
                <a:latin typeface="Josefin Sans" panose="00000500000000000000" charset="0"/>
                <a:ea typeface="Calibri" panose="020F0502020204030204" pitchFamily="34" charset="0"/>
                <a:cs typeface="Times New Roman" panose="02020603050405020304" pitchFamily="18" charset="0"/>
              </a:rPr>
              <a:t>Il Fattorino:</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registrarsi al sistema. </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visualizzare e modificare il suo profilo personale. </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visualizzare e gestire gli ordini delle consegne assegnategli.</a:t>
            </a:r>
            <a:endParaRPr lang="it-IT" sz="1600" dirty="0">
              <a:effectLst/>
              <a:latin typeface="Josefin Sans" panose="00000500000000000000" charset="0"/>
              <a:ea typeface="Calibri" panose="020F0502020204030204" pitchFamily="34" charset="0"/>
              <a:cs typeface="Times New Roman" panose="02020603050405020304" pitchFamily="18" charset="0"/>
            </a:endParaRPr>
          </a:p>
        </p:txBody>
      </p:sp>
      <p:sp>
        <p:nvSpPr>
          <p:cNvPr id="148" name="CasellaDiTesto 147">
            <a:extLst>
              <a:ext uri="{FF2B5EF4-FFF2-40B4-BE49-F238E27FC236}">
                <a16:creationId xmlns:a16="http://schemas.microsoft.com/office/drawing/2014/main" id="{18CFA2AD-D4E8-4185-A4B9-F3EF2023553D}"/>
              </a:ext>
            </a:extLst>
          </p:cNvPr>
          <p:cNvSpPr txBox="1"/>
          <p:nvPr/>
        </p:nvSpPr>
        <p:spPr>
          <a:xfrm>
            <a:off x="639245" y="3503266"/>
            <a:ext cx="2137591" cy="523220"/>
          </a:xfrm>
          <a:prstGeom prst="rect">
            <a:avLst/>
          </a:prstGeom>
          <a:noFill/>
        </p:spPr>
        <p:txBody>
          <a:bodyPr wrap="square" rtlCol="0">
            <a:spAutoFit/>
          </a:bodyPr>
          <a:lstStyle/>
          <a:p>
            <a:pPr algn="ctr"/>
            <a:r>
              <a:rPr lang="it-IT" sz="2800" dirty="0">
                <a:latin typeface="Lilita One" panose="02000000000000000000" pitchFamily="2" charset="0"/>
              </a:rPr>
              <a:t>Moderatore</a:t>
            </a:r>
          </a:p>
        </p:txBody>
      </p:sp>
      <p:sp>
        <p:nvSpPr>
          <p:cNvPr id="149" name="Rettangolo 148">
            <a:extLst>
              <a:ext uri="{FF2B5EF4-FFF2-40B4-BE49-F238E27FC236}">
                <a16:creationId xmlns:a16="http://schemas.microsoft.com/office/drawing/2014/main" id="{E6AA1C5A-0EBB-482C-BDE8-86B91A373B41}"/>
              </a:ext>
            </a:extLst>
          </p:cNvPr>
          <p:cNvSpPr/>
          <p:nvPr/>
        </p:nvSpPr>
        <p:spPr>
          <a:xfrm>
            <a:off x="2855900" y="4445746"/>
            <a:ext cx="7573111" cy="614977"/>
          </a:xfrm>
          <a:prstGeom prst="rect">
            <a:avLst/>
          </a:prstGeom>
        </p:spPr>
        <p:txBody>
          <a:bodyPr wrap="square">
            <a:spAutoFit/>
          </a:bodyPr>
          <a:lstStyle/>
          <a:p>
            <a:pPr lvl="0">
              <a:lnSpc>
                <a:spcPct val="107000"/>
              </a:lnSpc>
              <a:spcAft>
                <a:spcPts val="0"/>
              </a:spcAft>
            </a:pPr>
            <a:r>
              <a:rPr lang="it-IT" sz="1600" dirty="0">
                <a:latin typeface="Josefin Sans" panose="00000500000000000000" charset="0"/>
                <a:ea typeface="Calibri" panose="020F0502020204030204" pitchFamily="34" charset="0"/>
                <a:cs typeface="Times New Roman" panose="02020603050405020304" pitchFamily="18" charset="0"/>
              </a:rPr>
              <a:t>Il Moderatore:</a:t>
            </a:r>
          </a:p>
          <a:p>
            <a:pPr marL="342900" lvl="0" indent="-342900">
              <a:lnSpc>
                <a:spcPct val="107000"/>
              </a:lnSpc>
              <a:spcAft>
                <a:spcPts val="0"/>
              </a:spcAft>
              <a:buFont typeface="+mj-lt"/>
              <a:buAutoNum type="arabicPeriod"/>
            </a:pPr>
            <a:r>
              <a:rPr lang="it-IT" sz="1600" dirty="0">
                <a:latin typeface="Josefin Sans" panose="00000500000000000000" charset="0"/>
                <a:ea typeface="Calibri" panose="020F0502020204030204" pitchFamily="34" charset="0"/>
                <a:cs typeface="Times New Roman" panose="02020603050405020304" pitchFamily="18" charset="0"/>
              </a:rPr>
              <a:t>può bannare una Azienda in seguito ad una segnalazione ricevuta.</a:t>
            </a:r>
          </a:p>
        </p:txBody>
      </p:sp>
      <p:grpSp>
        <p:nvGrpSpPr>
          <p:cNvPr id="150" name="Google Shape;3207;p58">
            <a:extLst>
              <a:ext uri="{FF2B5EF4-FFF2-40B4-BE49-F238E27FC236}">
                <a16:creationId xmlns:a16="http://schemas.microsoft.com/office/drawing/2014/main" id="{36E4F3D2-60D5-4C9F-BCB2-0637E77906FA}"/>
              </a:ext>
            </a:extLst>
          </p:cNvPr>
          <p:cNvGrpSpPr/>
          <p:nvPr/>
        </p:nvGrpSpPr>
        <p:grpSpPr>
          <a:xfrm>
            <a:off x="417504" y="1847134"/>
            <a:ext cx="853337" cy="852085"/>
            <a:chOff x="1475763" y="1500948"/>
            <a:chExt cx="659781" cy="682280"/>
          </a:xfrm>
        </p:grpSpPr>
        <p:sp>
          <p:nvSpPr>
            <p:cNvPr id="151" name="Google Shape;3208;p58">
              <a:extLst>
                <a:ext uri="{FF2B5EF4-FFF2-40B4-BE49-F238E27FC236}">
                  <a16:creationId xmlns:a16="http://schemas.microsoft.com/office/drawing/2014/main" id="{7F9F3007-4CF3-4C70-8A65-ADA6848ADEA2}"/>
                </a:ext>
              </a:extLst>
            </p:cNvPr>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3209;p58">
              <a:extLst>
                <a:ext uri="{FF2B5EF4-FFF2-40B4-BE49-F238E27FC236}">
                  <a16:creationId xmlns:a16="http://schemas.microsoft.com/office/drawing/2014/main" id="{C93D660C-2859-49BF-AD23-ECA1EADB66E2}"/>
                </a:ext>
              </a:extLst>
            </p:cNvPr>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210;p58">
              <a:extLst>
                <a:ext uri="{FF2B5EF4-FFF2-40B4-BE49-F238E27FC236}">
                  <a16:creationId xmlns:a16="http://schemas.microsoft.com/office/drawing/2014/main" id="{78052D8A-D37F-4C92-A650-D5C12C0A773A}"/>
                </a:ext>
              </a:extLst>
            </p:cNvPr>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3211;p58">
              <a:extLst>
                <a:ext uri="{FF2B5EF4-FFF2-40B4-BE49-F238E27FC236}">
                  <a16:creationId xmlns:a16="http://schemas.microsoft.com/office/drawing/2014/main" id="{E9177C36-EEFD-41B2-93BA-3BE4FAB609FB}"/>
                </a:ext>
              </a:extLst>
            </p:cNvPr>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212;p58">
              <a:extLst>
                <a:ext uri="{FF2B5EF4-FFF2-40B4-BE49-F238E27FC236}">
                  <a16:creationId xmlns:a16="http://schemas.microsoft.com/office/drawing/2014/main" id="{F59481F3-E2FF-4B29-9C0A-8674937166E6}"/>
                </a:ext>
              </a:extLst>
            </p:cNvPr>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3213;p58">
              <a:extLst>
                <a:ext uri="{FF2B5EF4-FFF2-40B4-BE49-F238E27FC236}">
                  <a16:creationId xmlns:a16="http://schemas.microsoft.com/office/drawing/2014/main" id="{C6FCC0A9-75A9-44FE-AB38-490C2C1C2781}"/>
                </a:ext>
              </a:extLst>
            </p:cNvPr>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214;p58">
              <a:extLst>
                <a:ext uri="{FF2B5EF4-FFF2-40B4-BE49-F238E27FC236}">
                  <a16:creationId xmlns:a16="http://schemas.microsoft.com/office/drawing/2014/main" id="{CE9062D8-5F0D-4689-B944-7A8446F768C4}"/>
                </a:ext>
              </a:extLst>
            </p:cNvPr>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8" name="Google Shape;3246;p58">
            <a:extLst>
              <a:ext uri="{FF2B5EF4-FFF2-40B4-BE49-F238E27FC236}">
                <a16:creationId xmlns:a16="http://schemas.microsoft.com/office/drawing/2014/main" id="{275DFB9A-662D-44EF-9A1A-A5D127F9A1F1}"/>
              </a:ext>
            </a:extLst>
          </p:cNvPr>
          <p:cNvSpPr/>
          <p:nvPr/>
        </p:nvSpPr>
        <p:spPr>
          <a:xfrm>
            <a:off x="817077" y="1903641"/>
            <a:ext cx="1425420" cy="1319515"/>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9" name="Google Shape;3247;p58">
            <a:extLst>
              <a:ext uri="{FF2B5EF4-FFF2-40B4-BE49-F238E27FC236}">
                <a16:creationId xmlns:a16="http://schemas.microsoft.com/office/drawing/2014/main" id="{3ED76FC7-7D4B-4E40-8DEE-6722821E91F9}"/>
              </a:ext>
            </a:extLst>
          </p:cNvPr>
          <p:cNvGrpSpPr/>
          <p:nvPr/>
        </p:nvGrpSpPr>
        <p:grpSpPr>
          <a:xfrm>
            <a:off x="825816" y="1617210"/>
            <a:ext cx="1369336" cy="1702209"/>
            <a:chOff x="1530438" y="1390423"/>
            <a:chExt cx="1058740" cy="1362990"/>
          </a:xfrm>
        </p:grpSpPr>
        <p:sp>
          <p:nvSpPr>
            <p:cNvPr id="160" name="Google Shape;3248;p58">
              <a:extLst>
                <a:ext uri="{FF2B5EF4-FFF2-40B4-BE49-F238E27FC236}">
                  <a16:creationId xmlns:a16="http://schemas.microsoft.com/office/drawing/2014/main" id="{3CF0D91C-FD8F-4498-86B9-A46DDF099BFA}"/>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249;p58">
              <a:extLst>
                <a:ext uri="{FF2B5EF4-FFF2-40B4-BE49-F238E27FC236}">
                  <a16:creationId xmlns:a16="http://schemas.microsoft.com/office/drawing/2014/main" id="{9FAD0BAD-C4B1-45DC-BB03-00A82AC422C6}"/>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3250;p58">
              <a:extLst>
                <a:ext uri="{FF2B5EF4-FFF2-40B4-BE49-F238E27FC236}">
                  <a16:creationId xmlns:a16="http://schemas.microsoft.com/office/drawing/2014/main" id="{B4CE6DC0-C649-4F60-8FCF-4A4BDDBE89CD}"/>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251;p58">
              <a:extLst>
                <a:ext uri="{FF2B5EF4-FFF2-40B4-BE49-F238E27FC236}">
                  <a16:creationId xmlns:a16="http://schemas.microsoft.com/office/drawing/2014/main" id="{C6D2C25B-96B2-439F-8912-85011C951E06}"/>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3252;p58">
              <a:extLst>
                <a:ext uri="{FF2B5EF4-FFF2-40B4-BE49-F238E27FC236}">
                  <a16:creationId xmlns:a16="http://schemas.microsoft.com/office/drawing/2014/main" id="{29644E7D-38E5-4218-A5D3-FAD757615508}"/>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253;p58">
              <a:extLst>
                <a:ext uri="{FF2B5EF4-FFF2-40B4-BE49-F238E27FC236}">
                  <a16:creationId xmlns:a16="http://schemas.microsoft.com/office/drawing/2014/main" id="{AB0DF5F1-E3BC-4ABF-B689-193E95DDFE8C}"/>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3254;p58">
              <a:extLst>
                <a:ext uri="{FF2B5EF4-FFF2-40B4-BE49-F238E27FC236}">
                  <a16:creationId xmlns:a16="http://schemas.microsoft.com/office/drawing/2014/main" id="{EA5EAB65-8B1C-461E-8365-42C54D4AE006}"/>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255;p58">
              <a:extLst>
                <a:ext uri="{FF2B5EF4-FFF2-40B4-BE49-F238E27FC236}">
                  <a16:creationId xmlns:a16="http://schemas.microsoft.com/office/drawing/2014/main" id="{CE91E0E7-8CD6-4FE1-97A4-E23BE142DEF0}"/>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3256;p58">
              <a:extLst>
                <a:ext uri="{FF2B5EF4-FFF2-40B4-BE49-F238E27FC236}">
                  <a16:creationId xmlns:a16="http://schemas.microsoft.com/office/drawing/2014/main" id="{98BD1D2D-ED98-4BA1-95D7-1FA005E5E3E9}"/>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257;p58">
              <a:extLst>
                <a:ext uri="{FF2B5EF4-FFF2-40B4-BE49-F238E27FC236}">
                  <a16:creationId xmlns:a16="http://schemas.microsoft.com/office/drawing/2014/main" id="{4D051811-ABFF-4805-A74A-0BDB9AD10FF4}"/>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3258;p58">
              <a:extLst>
                <a:ext uri="{FF2B5EF4-FFF2-40B4-BE49-F238E27FC236}">
                  <a16:creationId xmlns:a16="http://schemas.microsoft.com/office/drawing/2014/main" id="{3269A7BD-3F11-478B-BBFD-D7E136D1F742}"/>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259;p58">
              <a:extLst>
                <a:ext uri="{FF2B5EF4-FFF2-40B4-BE49-F238E27FC236}">
                  <a16:creationId xmlns:a16="http://schemas.microsoft.com/office/drawing/2014/main" id="{DA49C081-218C-4356-B527-CA9AB4FDA8FF}"/>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3260;p58">
              <a:extLst>
                <a:ext uri="{FF2B5EF4-FFF2-40B4-BE49-F238E27FC236}">
                  <a16:creationId xmlns:a16="http://schemas.microsoft.com/office/drawing/2014/main" id="{FF6F5C5E-9C08-42A6-9F30-4D6100F2511D}"/>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261;p58">
              <a:extLst>
                <a:ext uri="{FF2B5EF4-FFF2-40B4-BE49-F238E27FC236}">
                  <a16:creationId xmlns:a16="http://schemas.microsoft.com/office/drawing/2014/main" id="{28135D98-22C4-47C5-84FF-E2F3EF6A06C6}"/>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3262;p58">
              <a:extLst>
                <a:ext uri="{FF2B5EF4-FFF2-40B4-BE49-F238E27FC236}">
                  <a16:creationId xmlns:a16="http://schemas.microsoft.com/office/drawing/2014/main" id="{F3E35EA0-3A45-47B2-B325-68833EAA210D}"/>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263;p58">
              <a:extLst>
                <a:ext uri="{FF2B5EF4-FFF2-40B4-BE49-F238E27FC236}">
                  <a16:creationId xmlns:a16="http://schemas.microsoft.com/office/drawing/2014/main" id="{F401C72C-4314-4DE2-A6B4-7EE1DAD5528A}"/>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3264;p58">
              <a:extLst>
                <a:ext uri="{FF2B5EF4-FFF2-40B4-BE49-F238E27FC236}">
                  <a16:creationId xmlns:a16="http://schemas.microsoft.com/office/drawing/2014/main" id="{639DC184-FEC9-4DEF-805A-4DCF05AF326D}"/>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265;p58">
              <a:extLst>
                <a:ext uri="{FF2B5EF4-FFF2-40B4-BE49-F238E27FC236}">
                  <a16:creationId xmlns:a16="http://schemas.microsoft.com/office/drawing/2014/main" id="{1ADD8B66-F85E-4D9F-BC51-44223AA8AA42}"/>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3266;p58">
              <a:extLst>
                <a:ext uri="{FF2B5EF4-FFF2-40B4-BE49-F238E27FC236}">
                  <a16:creationId xmlns:a16="http://schemas.microsoft.com/office/drawing/2014/main" id="{D83022D9-DADF-4B5B-8DF8-09B0B55A4E0E}"/>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267;p58">
              <a:extLst>
                <a:ext uri="{FF2B5EF4-FFF2-40B4-BE49-F238E27FC236}">
                  <a16:creationId xmlns:a16="http://schemas.microsoft.com/office/drawing/2014/main" id="{23A4B44F-8EB9-4016-A359-7DD539EBF4B0}"/>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3268;p58">
              <a:extLst>
                <a:ext uri="{FF2B5EF4-FFF2-40B4-BE49-F238E27FC236}">
                  <a16:creationId xmlns:a16="http://schemas.microsoft.com/office/drawing/2014/main" id="{A3E83DB4-98AD-4EE1-A2FC-AA63ED10BBA3}"/>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269;p58">
              <a:extLst>
                <a:ext uri="{FF2B5EF4-FFF2-40B4-BE49-F238E27FC236}">
                  <a16:creationId xmlns:a16="http://schemas.microsoft.com/office/drawing/2014/main" id="{B9FEB190-EAD5-45B4-A804-EB1509F20E6E}"/>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3270;p58">
              <a:extLst>
                <a:ext uri="{FF2B5EF4-FFF2-40B4-BE49-F238E27FC236}">
                  <a16:creationId xmlns:a16="http://schemas.microsoft.com/office/drawing/2014/main" id="{968181F0-3B3E-4F82-BAE0-4163FB85965D}"/>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271;p58">
              <a:extLst>
                <a:ext uri="{FF2B5EF4-FFF2-40B4-BE49-F238E27FC236}">
                  <a16:creationId xmlns:a16="http://schemas.microsoft.com/office/drawing/2014/main" id="{DA35865B-C24E-4AE6-BCA9-123F9F240533}"/>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3272;p58">
              <a:extLst>
                <a:ext uri="{FF2B5EF4-FFF2-40B4-BE49-F238E27FC236}">
                  <a16:creationId xmlns:a16="http://schemas.microsoft.com/office/drawing/2014/main" id="{313C73E6-F502-4C7C-B329-626675925E58}"/>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274;p58">
              <a:extLst>
                <a:ext uri="{FF2B5EF4-FFF2-40B4-BE49-F238E27FC236}">
                  <a16:creationId xmlns:a16="http://schemas.microsoft.com/office/drawing/2014/main" id="{F99BE813-1265-4B10-9DD4-BCBFB6E22D58}"/>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3275;p58">
              <a:extLst>
                <a:ext uri="{FF2B5EF4-FFF2-40B4-BE49-F238E27FC236}">
                  <a16:creationId xmlns:a16="http://schemas.microsoft.com/office/drawing/2014/main" id="{D1B38EFD-3036-44BA-9A1A-B5A5AAF5F0D9}"/>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276;p58">
              <a:extLst>
                <a:ext uri="{FF2B5EF4-FFF2-40B4-BE49-F238E27FC236}">
                  <a16:creationId xmlns:a16="http://schemas.microsoft.com/office/drawing/2014/main" id="{3172BA1C-CB6D-4A23-BD8B-15A4381B7AD6}"/>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3277;p58">
              <a:extLst>
                <a:ext uri="{FF2B5EF4-FFF2-40B4-BE49-F238E27FC236}">
                  <a16:creationId xmlns:a16="http://schemas.microsoft.com/office/drawing/2014/main" id="{6F2379C3-F7EA-4FB9-B33F-0777620ECE09}"/>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9" name="Google Shape;3247;p58">
            <a:extLst>
              <a:ext uri="{FF2B5EF4-FFF2-40B4-BE49-F238E27FC236}">
                <a16:creationId xmlns:a16="http://schemas.microsoft.com/office/drawing/2014/main" id="{572CED5F-AFAE-4F90-B19F-0A3DC75A29E9}"/>
              </a:ext>
            </a:extLst>
          </p:cNvPr>
          <p:cNvGrpSpPr/>
          <p:nvPr/>
        </p:nvGrpSpPr>
        <p:grpSpPr>
          <a:xfrm>
            <a:off x="825817" y="1617210"/>
            <a:ext cx="1369336" cy="1702209"/>
            <a:chOff x="1530438" y="1390423"/>
            <a:chExt cx="1058740" cy="1362990"/>
          </a:xfrm>
        </p:grpSpPr>
        <p:sp>
          <p:nvSpPr>
            <p:cNvPr id="190" name="Google Shape;3248;p58">
              <a:extLst>
                <a:ext uri="{FF2B5EF4-FFF2-40B4-BE49-F238E27FC236}">
                  <a16:creationId xmlns:a16="http://schemas.microsoft.com/office/drawing/2014/main" id="{4861387A-D5C6-45C0-A186-B6F875573D7E}"/>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191" name="Google Shape;3249;p58">
              <a:extLst>
                <a:ext uri="{FF2B5EF4-FFF2-40B4-BE49-F238E27FC236}">
                  <a16:creationId xmlns:a16="http://schemas.microsoft.com/office/drawing/2014/main" id="{C12B1A79-19F7-429E-8D36-F9990C9B6EA8}"/>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192" name="Google Shape;3250;p58">
              <a:extLst>
                <a:ext uri="{FF2B5EF4-FFF2-40B4-BE49-F238E27FC236}">
                  <a16:creationId xmlns:a16="http://schemas.microsoft.com/office/drawing/2014/main" id="{4D940A5A-2DCE-46D3-BDBB-878F376B6F29}"/>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193" name="Google Shape;3251;p58">
              <a:extLst>
                <a:ext uri="{FF2B5EF4-FFF2-40B4-BE49-F238E27FC236}">
                  <a16:creationId xmlns:a16="http://schemas.microsoft.com/office/drawing/2014/main" id="{CC31394A-5742-4EBB-90AE-E3C025F81155}"/>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194" name="Google Shape;3252;p58">
              <a:extLst>
                <a:ext uri="{FF2B5EF4-FFF2-40B4-BE49-F238E27FC236}">
                  <a16:creationId xmlns:a16="http://schemas.microsoft.com/office/drawing/2014/main" id="{50AB3A36-8C7A-407C-8DB1-749419C9B1AB}"/>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195" name="Google Shape;3253;p58">
              <a:extLst>
                <a:ext uri="{FF2B5EF4-FFF2-40B4-BE49-F238E27FC236}">
                  <a16:creationId xmlns:a16="http://schemas.microsoft.com/office/drawing/2014/main" id="{56FFDAF8-805C-4514-8B09-A5989F0BC840}"/>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196" name="Google Shape;3254;p58">
              <a:extLst>
                <a:ext uri="{FF2B5EF4-FFF2-40B4-BE49-F238E27FC236}">
                  <a16:creationId xmlns:a16="http://schemas.microsoft.com/office/drawing/2014/main" id="{FA1ACAE2-7159-4DFB-AAA9-88D01332CB6B}"/>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197" name="Google Shape;3255;p58">
              <a:extLst>
                <a:ext uri="{FF2B5EF4-FFF2-40B4-BE49-F238E27FC236}">
                  <a16:creationId xmlns:a16="http://schemas.microsoft.com/office/drawing/2014/main" id="{74986EF9-8DAB-42E1-8816-815217920A88}"/>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198" name="Google Shape;3256;p58">
              <a:extLst>
                <a:ext uri="{FF2B5EF4-FFF2-40B4-BE49-F238E27FC236}">
                  <a16:creationId xmlns:a16="http://schemas.microsoft.com/office/drawing/2014/main" id="{96447B1A-F860-4BBD-924C-1CEF86D0DE9C}"/>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199" name="Google Shape;3257;p58">
              <a:extLst>
                <a:ext uri="{FF2B5EF4-FFF2-40B4-BE49-F238E27FC236}">
                  <a16:creationId xmlns:a16="http://schemas.microsoft.com/office/drawing/2014/main" id="{7934BF5F-6265-4FDE-A2A0-C0362C16AEF2}"/>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0" name="Google Shape;3258;p58">
              <a:extLst>
                <a:ext uri="{FF2B5EF4-FFF2-40B4-BE49-F238E27FC236}">
                  <a16:creationId xmlns:a16="http://schemas.microsoft.com/office/drawing/2014/main" id="{8A17A05F-EA3F-438D-A04B-60721B4BDAFE}"/>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1" name="Google Shape;3259;p58">
              <a:extLst>
                <a:ext uri="{FF2B5EF4-FFF2-40B4-BE49-F238E27FC236}">
                  <a16:creationId xmlns:a16="http://schemas.microsoft.com/office/drawing/2014/main" id="{2ACACB58-EA52-4822-8924-CA5432A87B37}"/>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2" name="Google Shape;3260;p58">
              <a:extLst>
                <a:ext uri="{FF2B5EF4-FFF2-40B4-BE49-F238E27FC236}">
                  <a16:creationId xmlns:a16="http://schemas.microsoft.com/office/drawing/2014/main" id="{77B4B841-7D91-476F-8DF3-3823C7264051}"/>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3" name="Google Shape;3261;p58">
              <a:extLst>
                <a:ext uri="{FF2B5EF4-FFF2-40B4-BE49-F238E27FC236}">
                  <a16:creationId xmlns:a16="http://schemas.microsoft.com/office/drawing/2014/main" id="{A6266C2C-39FA-4F34-9FB3-61CB0DF7F47F}"/>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4" name="Google Shape;3262;p58">
              <a:extLst>
                <a:ext uri="{FF2B5EF4-FFF2-40B4-BE49-F238E27FC236}">
                  <a16:creationId xmlns:a16="http://schemas.microsoft.com/office/drawing/2014/main" id="{D1858081-4B96-4D0F-8A52-19AD74B34341}"/>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5" name="Google Shape;3263;p58">
              <a:extLst>
                <a:ext uri="{FF2B5EF4-FFF2-40B4-BE49-F238E27FC236}">
                  <a16:creationId xmlns:a16="http://schemas.microsoft.com/office/drawing/2014/main" id="{E1405B50-079C-425D-8A7E-A9A2434A98DB}"/>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99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6" name="Google Shape;3264;p58">
              <a:extLst>
                <a:ext uri="{FF2B5EF4-FFF2-40B4-BE49-F238E27FC236}">
                  <a16:creationId xmlns:a16="http://schemas.microsoft.com/office/drawing/2014/main" id="{0A4FA826-6954-455B-9D35-189D50440F82}"/>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7" name="Google Shape;3265;p58">
              <a:extLst>
                <a:ext uri="{FF2B5EF4-FFF2-40B4-BE49-F238E27FC236}">
                  <a16:creationId xmlns:a16="http://schemas.microsoft.com/office/drawing/2014/main" id="{24C5E1D0-729C-4942-97D8-ECDA56FCFB02}"/>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8" name="Google Shape;3266;p58">
              <a:extLst>
                <a:ext uri="{FF2B5EF4-FFF2-40B4-BE49-F238E27FC236}">
                  <a16:creationId xmlns:a16="http://schemas.microsoft.com/office/drawing/2014/main" id="{1F2AE156-994C-4C5E-B424-8C6C33C32A8B}"/>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09" name="Google Shape;3267;p58">
              <a:extLst>
                <a:ext uri="{FF2B5EF4-FFF2-40B4-BE49-F238E27FC236}">
                  <a16:creationId xmlns:a16="http://schemas.microsoft.com/office/drawing/2014/main" id="{9D8EC8FA-C615-4DAE-996F-873AACBB825D}"/>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0" name="Google Shape;3268;p58">
              <a:extLst>
                <a:ext uri="{FF2B5EF4-FFF2-40B4-BE49-F238E27FC236}">
                  <a16:creationId xmlns:a16="http://schemas.microsoft.com/office/drawing/2014/main" id="{D26C0949-ABB0-4456-878A-E84DB0770250}"/>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1" name="Google Shape;3269;p58">
              <a:extLst>
                <a:ext uri="{FF2B5EF4-FFF2-40B4-BE49-F238E27FC236}">
                  <a16:creationId xmlns:a16="http://schemas.microsoft.com/office/drawing/2014/main" id="{7513E6B8-32C7-41BA-AE92-3AA0530F7E4F}"/>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2" name="Google Shape;3270;p58">
              <a:extLst>
                <a:ext uri="{FF2B5EF4-FFF2-40B4-BE49-F238E27FC236}">
                  <a16:creationId xmlns:a16="http://schemas.microsoft.com/office/drawing/2014/main" id="{272428A9-9E88-4493-8EF4-4B13A5BB43CC}"/>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3" name="Google Shape;3271;p58">
              <a:extLst>
                <a:ext uri="{FF2B5EF4-FFF2-40B4-BE49-F238E27FC236}">
                  <a16:creationId xmlns:a16="http://schemas.microsoft.com/office/drawing/2014/main" id="{AD8216BC-817A-4595-BD9F-53B28F597BCC}"/>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4" name="Google Shape;3272;p58">
              <a:extLst>
                <a:ext uri="{FF2B5EF4-FFF2-40B4-BE49-F238E27FC236}">
                  <a16:creationId xmlns:a16="http://schemas.microsoft.com/office/drawing/2014/main" id="{7D7D8BF6-B0A8-4712-B13C-B2D209602325}"/>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5" name="Google Shape;3274;p58">
              <a:extLst>
                <a:ext uri="{FF2B5EF4-FFF2-40B4-BE49-F238E27FC236}">
                  <a16:creationId xmlns:a16="http://schemas.microsoft.com/office/drawing/2014/main" id="{C6E564B6-0BFF-4E1E-A2C4-245530978DA1}"/>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6" name="Google Shape;3275;p58">
              <a:extLst>
                <a:ext uri="{FF2B5EF4-FFF2-40B4-BE49-F238E27FC236}">
                  <a16:creationId xmlns:a16="http://schemas.microsoft.com/office/drawing/2014/main" id="{970D9D97-9857-4928-9A36-6451A10D434F}"/>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7" name="Google Shape;3276;p58">
              <a:extLst>
                <a:ext uri="{FF2B5EF4-FFF2-40B4-BE49-F238E27FC236}">
                  <a16:creationId xmlns:a16="http://schemas.microsoft.com/office/drawing/2014/main" id="{A4127287-D169-4627-B95D-7F22F4839A93}"/>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sp>
          <p:nvSpPr>
            <p:cNvPr id="218" name="Google Shape;3277;p58">
              <a:extLst>
                <a:ext uri="{FF2B5EF4-FFF2-40B4-BE49-F238E27FC236}">
                  <a16:creationId xmlns:a16="http://schemas.microsoft.com/office/drawing/2014/main" id="{EC9C60C9-819C-4A37-B36C-6CE05FAE8605}"/>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dirty="0"/>
            </a:p>
          </p:txBody>
        </p:sp>
      </p:grpSp>
      <p:pic>
        <p:nvPicPr>
          <p:cNvPr id="219" name="Immagine 218" descr="Immagine che contiene ombrello, accessorio, casco, rosso&#10;&#10;Descrizione generata automaticamente">
            <a:extLst>
              <a:ext uri="{FF2B5EF4-FFF2-40B4-BE49-F238E27FC236}">
                <a16:creationId xmlns:a16="http://schemas.microsoft.com/office/drawing/2014/main" id="{59B03EDB-74B0-4FDD-A577-60A6C6839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071" y="1469076"/>
            <a:ext cx="652393" cy="346933"/>
          </a:xfrm>
          <a:prstGeom prst="rect">
            <a:avLst/>
          </a:prstGeom>
        </p:spPr>
      </p:pic>
      <p:pic>
        <p:nvPicPr>
          <p:cNvPr id="220" name="Immagine 219">
            <a:extLst>
              <a:ext uri="{FF2B5EF4-FFF2-40B4-BE49-F238E27FC236}">
                <a16:creationId xmlns:a16="http://schemas.microsoft.com/office/drawing/2014/main" id="{DC7F4B3D-5A3A-4882-944E-2EA9AFCD1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052" y="2128550"/>
            <a:ext cx="941784" cy="670079"/>
          </a:xfrm>
          <a:prstGeom prst="rect">
            <a:avLst/>
          </a:prstGeom>
        </p:spPr>
      </p:pic>
      <p:grpSp>
        <p:nvGrpSpPr>
          <p:cNvPr id="221" name="Google Shape;3203;p58">
            <a:extLst>
              <a:ext uri="{FF2B5EF4-FFF2-40B4-BE49-F238E27FC236}">
                <a16:creationId xmlns:a16="http://schemas.microsoft.com/office/drawing/2014/main" id="{D68D700E-4AB3-4188-B287-B2B01315CC53}"/>
              </a:ext>
            </a:extLst>
          </p:cNvPr>
          <p:cNvGrpSpPr/>
          <p:nvPr/>
        </p:nvGrpSpPr>
        <p:grpSpPr>
          <a:xfrm>
            <a:off x="1877254" y="4105437"/>
            <a:ext cx="840860" cy="802372"/>
            <a:chOff x="7302646" y="1315923"/>
            <a:chExt cx="650134" cy="642474"/>
          </a:xfrm>
        </p:grpSpPr>
        <p:sp>
          <p:nvSpPr>
            <p:cNvPr id="222" name="Google Shape;3204;p58">
              <a:extLst>
                <a:ext uri="{FF2B5EF4-FFF2-40B4-BE49-F238E27FC236}">
                  <a16:creationId xmlns:a16="http://schemas.microsoft.com/office/drawing/2014/main" id="{9A24EB48-CC20-4BE8-9E0D-A80EE09D4BC3}"/>
                </a:ext>
              </a:extLst>
            </p:cNvPr>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sp>
          <p:nvSpPr>
            <p:cNvPr id="223" name="Google Shape;3205;p58">
              <a:extLst>
                <a:ext uri="{FF2B5EF4-FFF2-40B4-BE49-F238E27FC236}">
                  <a16:creationId xmlns:a16="http://schemas.microsoft.com/office/drawing/2014/main" id="{A4544F1C-292B-4FD1-8FFE-305303B0DBDA}"/>
                </a:ext>
              </a:extLst>
            </p:cNvPr>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sp>
          <p:nvSpPr>
            <p:cNvPr id="224" name="Google Shape;3206;p58">
              <a:extLst>
                <a:ext uri="{FF2B5EF4-FFF2-40B4-BE49-F238E27FC236}">
                  <a16:creationId xmlns:a16="http://schemas.microsoft.com/office/drawing/2014/main" id="{DDFD9211-7891-40DE-8E1F-7503F12873F9}"/>
                </a:ext>
              </a:extLst>
            </p:cNvPr>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grpSp>
      <p:sp>
        <p:nvSpPr>
          <p:cNvPr id="225" name="Google Shape;3278;p58">
            <a:extLst>
              <a:ext uri="{FF2B5EF4-FFF2-40B4-BE49-F238E27FC236}">
                <a16:creationId xmlns:a16="http://schemas.microsoft.com/office/drawing/2014/main" id="{789B095D-5CB2-4621-BBAD-97E227CA79A9}"/>
              </a:ext>
            </a:extLst>
          </p:cNvPr>
          <p:cNvSpPr/>
          <p:nvPr/>
        </p:nvSpPr>
        <p:spPr>
          <a:xfrm>
            <a:off x="1023488" y="4306972"/>
            <a:ext cx="1447307" cy="1378915"/>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p>
            <a:endParaRPr dirty="0">
              <a:solidFill>
                <a:prstClr val="black"/>
              </a:solidFill>
              <a:latin typeface="Calibri" panose="020F0502020204030204"/>
            </a:endParaRPr>
          </a:p>
        </p:txBody>
      </p:sp>
      <p:grpSp>
        <p:nvGrpSpPr>
          <p:cNvPr id="226" name="Google Shape;3279;p58">
            <a:extLst>
              <a:ext uri="{FF2B5EF4-FFF2-40B4-BE49-F238E27FC236}">
                <a16:creationId xmlns:a16="http://schemas.microsoft.com/office/drawing/2014/main" id="{79ECFF7C-B694-4396-A162-97315473A723}"/>
              </a:ext>
            </a:extLst>
          </p:cNvPr>
          <p:cNvGrpSpPr/>
          <p:nvPr/>
        </p:nvGrpSpPr>
        <p:grpSpPr>
          <a:xfrm>
            <a:off x="717814" y="4016649"/>
            <a:ext cx="1793890" cy="1741475"/>
            <a:chOff x="6397363" y="1227085"/>
            <a:chExt cx="1386996" cy="1394431"/>
          </a:xfrm>
        </p:grpSpPr>
        <p:sp>
          <p:nvSpPr>
            <p:cNvPr id="227" name="Google Shape;3280;p58">
              <a:extLst>
                <a:ext uri="{FF2B5EF4-FFF2-40B4-BE49-F238E27FC236}">
                  <a16:creationId xmlns:a16="http://schemas.microsoft.com/office/drawing/2014/main" id="{C2A974F8-22EB-4AFD-8494-AAF82C70183E}"/>
                </a:ext>
              </a:extLst>
            </p:cNvPr>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28" name="Google Shape;3281;p58">
              <a:extLst>
                <a:ext uri="{FF2B5EF4-FFF2-40B4-BE49-F238E27FC236}">
                  <a16:creationId xmlns:a16="http://schemas.microsoft.com/office/drawing/2014/main" id="{948C0703-C910-478C-A5AC-A73F25942EC4}"/>
                </a:ext>
              </a:extLst>
            </p:cNvPr>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9966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29" name="Google Shape;3282;p58">
              <a:extLst>
                <a:ext uri="{FF2B5EF4-FFF2-40B4-BE49-F238E27FC236}">
                  <a16:creationId xmlns:a16="http://schemas.microsoft.com/office/drawing/2014/main" id="{ACCED616-69F9-4708-AE00-51160FCA4E0A}"/>
                </a:ext>
              </a:extLst>
            </p:cNvPr>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rgbClr val="ED7D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0" name="Google Shape;3283;p58">
              <a:extLst>
                <a:ext uri="{FF2B5EF4-FFF2-40B4-BE49-F238E27FC236}">
                  <a16:creationId xmlns:a16="http://schemas.microsoft.com/office/drawing/2014/main" id="{86844C85-FB6E-46C4-9D6D-9D903D031E0D}"/>
                </a:ext>
              </a:extLst>
            </p:cNvPr>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1" name="Google Shape;3284;p58">
              <a:extLst>
                <a:ext uri="{FF2B5EF4-FFF2-40B4-BE49-F238E27FC236}">
                  <a16:creationId xmlns:a16="http://schemas.microsoft.com/office/drawing/2014/main" id="{3F3F42C1-F936-4B56-B815-13A629C0F173}"/>
                </a:ext>
              </a:extLst>
            </p:cNvPr>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2" name="Google Shape;3285;p58">
              <a:extLst>
                <a:ext uri="{FF2B5EF4-FFF2-40B4-BE49-F238E27FC236}">
                  <a16:creationId xmlns:a16="http://schemas.microsoft.com/office/drawing/2014/main" id="{36CFF3B6-0ECD-4C2B-87CC-3EC7BF7A3581}"/>
                </a:ext>
              </a:extLst>
            </p:cNvPr>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3" name="Google Shape;3286;p58">
              <a:extLst>
                <a:ext uri="{FF2B5EF4-FFF2-40B4-BE49-F238E27FC236}">
                  <a16:creationId xmlns:a16="http://schemas.microsoft.com/office/drawing/2014/main" id="{A452B0F8-8D74-4C9D-8B04-DE067DE4A8FE}"/>
                </a:ext>
              </a:extLst>
            </p:cNvPr>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4" name="Google Shape;3287;p58">
              <a:extLst>
                <a:ext uri="{FF2B5EF4-FFF2-40B4-BE49-F238E27FC236}">
                  <a16:creationId xmlns:a16="http://schemas.microsoft.com/office/drawing/2014/main" id="{C370DD25-4B90-43B1-9EC6-71B981E94F32}"/>
                </a:ext>
              </a:extLst>
            </p:cNvPr>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5" name="Google Shape;3288;p58">
              <a:extLst>
                <a:ext uri="{FF2B5EF4-FFF2-40B4-BE49-F238E27FC236}">
                  <a16:creationId xmlns:a16="http://schemas.microsoft.com/office/drawing/2014/main" id="{32297BCA-15E7-47B4-90C3-A5F21365D6CC}"/>
                </a:ext>
              </a:extLst>
            </p:cNvPr>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6" name="Google Shape;3289;p58">
              <a:extLst>
                <a:ext uri="{FF2B5EF4-FFF2-40B4-BE49-F238E27FC236}">
                  <a16:creationId xmlns:a16="http://schemas.microsoft.com/office/drawing/2014/main" id="{977A56DF-787D-447A-AF1B-04FED0365C0D}"/>
                </a:ext>
              </a:extLst>
            </p:cNvPr>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ysClr val="windowText" lastClr="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7" name="Google Shape;3290;p58">
              <a:extLst>
                <a:ext uri="{FF2B5EF4-FFF2-40B4-BE49-F238E27FC236}">
                  <a16:creationId xmlns:a16="http://schemas.microsoft.com/office/drawing/2014/main" id="{FE7AA682-F73F-4832-84A8-D2AA29D40C4F}"/>
                </a:ext>
              </a:extLst>
            </p:cNvPr>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9966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8" name="Google Shape;3291;p58">
              <a:extLst>
                <a:ext uri="{FF2B5EF4-FFF2-40B4-BE49-F238E27FC236}">
                  <a16:creationId xmlns:a16="http://schemas.microsoft.com/office/drawing/2014/main" id="{AFE2F715-C684-4989-9145-7C7E077E54C6}"/>
                </a:ext>
              </a:extLst>
            </p:cNvPr>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39" name="Google Shape;3292;p58">
              <a:extLst>
                <a:ext uri="{FF2B5EF4-FFF2-40B4-BE49-F238E27FC236}">
                  <a16:creationId xmlns:a16="http://schemas.microsoft.com/office/drawing/2014/main" id="{8118B76A-E626-48EB-A203-A6229F43FB1E}"/>
                </a:ext>
              </a:extLst>
            </p:cNvPr>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0" name="Google Shape;3293;p58">
              <a:extLst>
                <a:ext uri="{FF2B5EF4-FFF2-40B4-BE49-F238E27FC236}">
                  <a16:creationId xmlns:a16="http://schemas.microsoft.com/office/drawing/2014/main" id="{79E153FA-12B7-4F17-BE00-4F78D411E596}"/>
                </a:ext>
              </a:extLst>
            </p:cNvPr>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1" name="Google Shape;3294;p58">
              <a:extLst>
                <a:ext uri="{FF2B5EF4-FFF2-40B4-BE49-F238E27FC236}">
                  <a16:creationId xmlns:a16="http://schemas.microsoft.com/office/drawing/2014/main" id="{19550F5E-E461-4BC0-8DEB-45B5B2B8E58E}"/>
                </a:ext>
              </a:extLst>
            </p:cNvPr>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2" name="Google Shape;3295;p58">
              <a:extLst>
                <a:ext uri="{FF2B5EF4-FFF2-40B4-BE49-F238E27FC236}">
                  <a16:creationId xmlns:a16="http://schemas.microsoft.com/office/drawing/2014/main" id="{26867731-8FDF-4C6C-B53C-C9ED72702171}"/>
                </a:ext>
              </a:extLst>
            </p:cNvPr>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3" name="Google Shape;3296;p58">
              <a:extLst>
                <a:ext uri="{FF2B5EF4-FFF2-40B4-BE49-F238E27FC236}">
                  <a16:creationId xmlns:a16="http://schemas.microsoft.com/office/drawing/2014/main" id="{03958475-CEB2-4CB6-AE68-88B04DDB1327}"/>
                </a:ext>
              </a:extLst>
            </p:cNvPr>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4" name="Google Shape;3297;p58">
              <a:extLst>
                <a:ext uri="{FF2B5EF4-FFF2-40B4-BE49-F238E27FC236}">
                  <a16:creationId xmlns:a16="http://schemas.microsoft.com/office/drawing/2014/main" id="{090C7EC1-B1B5-4583-AC7C-12CA3B706BFF}"/>
                </a:ext>
              </a:extLst>
            </p:cNvPr>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5" name="Google Shape;3298;p58">
              <a:extLst>
                <a:ext uri="{FF2B5EF4-FFF2-40B4-BE49-F238E27FC236}">
                  <a16:creationId xmlns:a16="http://schemas.microsoft.com/office/drawing/2014/main" id="{C3E45367-82B1-46C2-A2E0-47F827307FDA}"/>
                </a:ext>
              </a:extLst>
            </p:cNvPr>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9966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6" name="Google Shape;3299;p58">
              <a:extLst>
                <a:ext uri="{FF2B5EF4-FFF2-40B4-BE49-F238E27FC236}">
                  <a16:creationId xmlns:a16="http://schemas.microsoft.com/office/drawing/2014/main" id="{933CF48D-DDD9-4E6B-BD37-7F70400B0E63}"/>
                </a:ext>
              </a:extLst>
            </p:cNvPr>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7" name="Google Shape;3300;p58">
              <a:extLst>
                <a:ext uri="{FF2B5EF4-FFF2-40B4-BE49-F238E27FC236}">
                  <a16:creationId xmlns:a16="http://schemas.microsoft.com/office/drawing/2014/main" id="{B545D8FD-6329-4069-A283-A01EAD354789}"/>
                </a:ext>
              </a:extLst>
            </p:cNvPr>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8" name="Google Shape;3301;p58">
              <a:extLst>
                <a:ext uri="{FF2B5EF4-FFF2-40B4-BE49-F238E27FC236}">
                  <a16:creationId xmlns:a16="http://schemas.microsoft.com/office/drawing/2014/main" id="{ACB10F00-0C14-4C90-A959-A45AF8A470CF}"/>
                </a:ext>
              </a:extLst>
            </p:cNvPr>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49" name="Google Shape;3302;p58">
              <a:extLst>
                <a:ext uri="{FF2B5EF4-FFF2-40B4-BE49-F238E27FC236}">
                  <a16:creationId xmlns:a16="http://schemas.microsoft.com/office/drawing/2014/main" id="{EB1C8434-0CC4-4800-BCE7-E85186340C3E}"/>
                </a:ext>
              </a:extLst>
            </p:cNvPr>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ysClr val="windowText" lastClr="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50" name="Google Shape;3303;p58">
              <a:extLst>
                <a:ext uri="{FF2B5EF4-FFF2-40B4-BE49-F238E27FC236}">
                  <a16:creationId xmlns:a16="http://schemas.microsoft.com/office/drawing/2014/main" id="{456BAEAF-768C-4A5E-B79E-6B929C1C0796}"/>
                </a:ext>
              </a:extLst>
            </p:cNvPr>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51" name="Google Shape;3304;p58">
              <a:extLst>
                <a:ext uri="{FF2B5EF4-FFF2-40B4-BE49-F238E27FC236}">
                  <a16:creationId xmlns:a16="http://schemas.microsoft.com/office/drawing/2014/main" id="{C19E0C97-00CB-4A2B-A3C9-76874C685D7F}"/>
                </a:ext>
              </a:extLst>
            </p:cNvPr>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52" name="Google Shape;3305;p58">
              <a:extLst>
                <a:ext uri="{FF2B5EF4-FFF2-40B4-BE49-F238E27FC236}">
                  <a16:creationId xmlns:a16="http://schemas.microsoft.com/office/drawing/2014/main" id="{24080CE6-1394-4AFF-93ED-C36B19C3DE4D}"/>
                </a:ext>
              </a:extLst>
            </p:cNvPr>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53" name="Google Shape;3306;p58">
              <a:extLst>
                <a:ext uri="{FF2B5EF4-FFF2-40B4-BE49-F238E27FC236}">
                  <a16:creationId xmlns:a16="http://schemas.microsoft.com/office/drawing/2014/main" id="{DC7FC272-205A-465B-A2C0-52B60964C00B}"/>
                </a:ext>
              </a:extLst>
            </p:cNvPr>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9966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grpSp>
    </p:spTree>
    <p:extLst>
      <p:ext uri="{BB962C8B-B14F-4D97-AF65-F5344CB8AC3E}">
        <p14:creationId xmlns:p14="http://schemas.microsoft.com/office/powerpoint/2010/main" val="432585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9474C066-6D86-4953-A682-510BE2F695AC}"/>
              </a:ext>
            </a:extLst>
          </p:cNvPr>
          <p:cNvSpPr/>
          <p:nvPr/>
        </p:nvSpPr>
        <p:spPr>
          <a:xfrm>
            <a:off x="3912875" y="1478749"/>
            <a:ext cx="3927425" cy="7045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2" algn="just"/>
            <a:endParaRPr lang="en-US" sz="1600" b="1" cap="all" noProof="1">
              <a:solidFill>
                <a:schemeClr val="bg1"/>
              </a:solidFill>
              <a:latin typeface="Josefin Sans" panose="020B0604020202020204" charset="0"/>
            </a:endParaRPr>
          </a:p>
        </p:txBody>
      </p:sp>
      <p:cxnSp>
        <p:nvCxnSpPr>
          <p:cNvPr id="41" name="Connettore diritto 40">
            <a:extLst>
              <a:ext uri="{FF2B5EF4-FFF2-40B4-BE49-F238E27FC236}">
                <a16:creationId xmlns:a16="http://schemas.microsoft.com/office/drawing/2014/main" id="{6A80F3EF-D3D3-42F1-95A8-E64F8BF1063E}"/>
              </a:ext>
            </a:extLst>
          </p:cNvPr>
          <p:cNvCxnSpPr>
            <a:cxnSpLocks/>
            <a:stCxn id="33" idx="2"/>
          </p:cNvCxnSpPr>
          <p:nvPr/>
        </p:nvCxnSpPr>
        <p:spPr>
          <a:xfrm>
            <a:off x="5876588" y="2183288"/>
            <a:ext cx="0" cy="4058486"/>
          </a:xfrm>
          <a:prstGeom prst="line">
            <a:avLst/>
          </a:prstGeom>
          <a:ln/>
        </p:spPr>
        <p:style>
          <a:lnRef idx="3">
            <a:schemeClr val="dk1"/>
          </a:lnRef>
          <a:fillRef idx="0">
            <a:schemeClr val="dk1"/>
          </a:fillRef>
          <a:effectRef idx="2">
            <a:schemeClr val="dk1"/>
          </a:effectRef>
          <a:fontRef idx="minor">
            <a:schemeClr val="tx1"/>
          </a:fontRef>
        </p:style>
      </p:cxnSp>
      <p:cxnSp>
        <p:nvCxnSpPr>
          <p:cNvPr id="42" name="Connettore diritto 41">
            <a:extLst>
              <a:ext uri="{FF2B5EF4-FFF2-40B4-BE49-F238E27FC236}">
                <a16:creationId xmlns:a16="http://schemas.microsoft.com/office/drawing/2014/main" id="{3D9AC729-6A13-4999-A1F6-946ECAB3B126}"/>
              </a:ext>
            </a:extLst>
          </p:cNvPr>
          <p:cNvCxnSpPr>
            <a:cxnSpLocks/>
          </p:cNvCxnSpPr>
          <p:nvPr/>
        </p:nvCxnSpPr>
        <p:spPr>
          <a:xfrm flipH="1">
            <a:off x="4954060" y="2604857"/>
            <a:ext cx="922528" cy="0"/>
          </a:xfrm>
          <a:prstGeom prst="line">
            <a:avLst/>
          </a:prstGeom>
        </p:spPr>
        <p:style>
          <a:lnRef idx="2">
            <a:schemeClr val="dk1"/>
          </a:lnRef>
          <a:fillRef idx="0">
            <a:schemeClr val="dk1"/>
          </a:fillRef>
          <a:effectRef idx="1">
            <a:schemeClr val="dk1"/>
          </a:effectRef>
          <a:fontRef idx="minor">
            <a:schemeClr val="tx1"/>
          </a:fontRef>
        </p:style>
      </p:cxnSp>
      <p:cxnSp>
        <p:nvCxnSpPr>
          <p:cNvPr id="43" name="Connettore diritto 42">
            <a:extLst>
              <a:ext uri="{FF2B5EF4-FFF2-40B4-BE49-F238E27FC236}">
                <a16:creationId xmlns:a16="http://schemas.microsoft.com/office/drawing/2014/main" id="{31F8C4EE-1D94-40C0-BCDE-068A800488FA}"/>
              </a:ext>
            </a:extLst>
          </p:cNvPr>
          <p:cNvCxnSpPr>
            <a:cxnSpLocks/>
          </p:cNvCxnSpPr>
          <p:nvPr/>
        </p:nvCxnSpPr>
        <p:spPr>
          <a:xfrm flipH="1">
            <a:off x="5876588" y="2869522"/>
            <a:ext cx="1380908" cy="12107"/>
          </a:xfrm>
          <a:prstGeom prst="line">
            <a:avLst/>
          </a:prstGeom>
        </p:spPr>
        <p:style>
          <a:lnRef idx="2">
            <a:schemeClr val="dk1"/>
          </a:lnRef>
          <a:fillRef idx="0">
            <a:schemeClr val="dk1"/>
          </a:fillRef>
          <a:effectRef idx="1">
            <a:schemeClr val="dk1"/>
          </a:effectRef>
          <a:fontRef idx="minor">
            <a:schemeClr val="tx1"/>
          </a:fontRef>
        </p:style>
      </p:cxnSp>
      <p:cxnSp>
        <p:nvCxnSpPr>
          <p:cNvPr id="44" name="Connettore diritto 43">
            <a:extLst>
              <a:ext uri="{FF2B5EF4-FFF2-40B4-BE49-F238E27FC236}">
                <a16:creationId xmlns:a16="http://schemas.microsoft.com/office/drawing/2014/main" id="{C3FAA33D-BB5C-4AD3-BFB0-B44D7094BBA1}"/>
              </a:ext>
            </a:extLst>
          </p:cNvPr>
          <p:cNvCxnSpPr>
            <a:cxnSpLocks/>
          </p:cNvCxnSpPr>
          <p:nvPr/>
        </p:nvCxnSpPr>
        <p:spPr>
          <a:xfrm>
            <a:off x="5178434" y="3249446"/>
            <a:ext cx="698153" cy="4616"/>
          </a:xfrm>
          <a:prstGeom prst="line">
            <a:avLst/>
          </a:prstGeom>
        </p:spPr>
        <p:style>
          <a:lnRef idx="2">
            <a:schemeClr val="dk1"/>
          </a:lnRef>
          <a:fillRef idx="0">
            <a:schemeClr val="dk1"/>
          </a:fillRef>
          <a:effectRef idx="1">
            <a:schemeClr val="dk1"/>
          </a:effectRef>
          <a:fontRef idx="minor">
            <a:schemeClr val="tx1"/>
          </a:fontRef>
        </p:style>
      </p:cxnSp>
      <p:cxnSp>
        <p:nvCxnSpPr>
          <p:cNvPr id="45" name="Connettore diritto 44">
            <a:extLst>
              <a:ext uri="{FF2B5EF4-FFF2-40B4-BE49-F238E27FC236}">
                <a16:creationId xmlns:a16="http://schemas.microsoft.com/office/drawing/2014/main" id="{44FB52CB-6813-4A60-880D-59245841DE31}"/>
              </a:ext>
            </a:extLst>
          </p:cNvPr>
          <p:cNvCxnSpPr>
            <a:cxnSpLocks/>
          </p:cNvCxnSpPr>
          <p:nvPr/>
        </p:nvCxnSpPr>
        <p:spPr>
          <a:xfrm flipH="1">
            <a:off x="5897076" y="3470730"/>
            <a:ext cx="771263" cy="0"/>
          </a:xfrm>
          <a:prstGeom prst="line">
            <a:avLst/>
          </a:prstGeom>
        </p:spPr>
        <p:style>
          <a:lnRef idx="2">
            <a:schemeClr val="dk1"/>
          </a:lnRef>
          <a:fillRef idx="0">
            <a:schemeClr val="dk1"/>
          </a:fillRef>
          <a:effectRef idx="1">
            <a:schemeClr val="dk1"/>
          </a:effectRef>
          <a:fontRef idx="minor">
            <a:schemeClr val="tx1"/>
          </a:fontRef>
        </p:style>
      </p:cxnSp>
      <p:cxnSp>
        <p:nvCxnSpPr>
          <p:cNvPr id="46" name="Connettore diritto 45">
            <a:extLst>
              <a:ext uri="{FF2B5EF4-FFF2-40B4-BE49-F238E27FC236}">
                <a16:creationId xmlns:a16="http://schemas.microsoft.com/office/drawing/2014/main" id="{330037EC-8557-438D-A273-5F74ADC16128}"/>
              </a:ext>
            </a:extLst>
          </p:cNvPr>
          <p:cNvCxnSpPr>
            <a:cxnSpLocks/>
          </p:cNvCxnSpPr>
          <p:nvPr/>
        </p:nvCxnSpPr>
        <p:spPr>
          <a:xfrm flipH="1">
            <a:off x="4627596" y="3853079"/>
            <a:ext cx="1235457" cy="0"/>
          </a:xfrm>
          <a:prstGeom prst="line">
            <a:avLst/>
          </a:prstGeom>
        </p:spPr>
        <p:style>
          <a:lnRef idx="2">
            <a:schemeClr val="dk1"/>
          </a:lnRef>
          <a:fillRef idx="0">
            <a:schemeClr val="dk1"/>
          </a:fillRef>
          <a:effectRef idx="1">
            <a:schemeClr val="dk1"/>
          </a:effectRef>
          <a:fontRef idx="minor">
            <a:schemeClr val="tx1"/>
          </a:fontRef>
        </p:style>
      </p:cxnSp>
      <p:cxnSp>
        <p:nvCxnSpPr>
          <p:cNvPr id="47" name="Connettore diritto 46">
            <a:extLst>
              <a:ext uri="{FF2B5EF4-FFF2-40B4-BE49-F238E27FC236}">
                <a16:creationId xmlns:a16="http://schemas.microsoft.com/office/drawing/2014/main" id="{9F754800-C749-4BEA-8CF8-31ED239D83BD}"/>
              </a:ext>
            </a:extLst>
          </p:cNvPr>
          <p:cNvCxnSpPr>
            <a:cxnSpLocks/>
          </p:cNvCxnSpPr>
          <p:nvPr/>
        </p:nvCxnSpPr>
        <p:spPr>
          <a:xfrm flipH="1">
            <a:off x="4935632" y="4518627"/>
            <a:ext cx="940673" cy="1534"/>
          </a:xfrm>
          <a:prstGeom prst="line">
            <a:avLst/>
          </a:prstGeom>
        </p:spPr>
        <p:style>
          <a:lnRef idx="2">
            <a:schemeClr val="dk1"/>
          </a:lnRef>
          <a:fillRef idx="0">
            <a:schemeClr val="dk1"/>
          </a:fillRef>
          <a:effectRef idx="1">
            <a:schemeClr val="dk1"/>
          </a:effectRef>
          <a:fontRef idx="minor">
            <a:schemeClr val="tx1"/>
          </a:fontRef>
        </p:style>
      </p:cxnSp>
      <p:sp>
        <p:nvSpPr>
          <p:cNvPr id="48" name="Titolo 1">
            <a:extLst>
              <a:ext uri="{FF2B5EF4-FFF2-40B4-BE49-F238E27FC236}">
                <a16:creationId xmlns:a16="http://schemas.microsoft.com/office/drawing/2014/main" id="{0C6CBB0F-497B-4C5E-B913-97B1B5D85ADA}"/>
              </a:ext>
            </a:extLst>
          </p:cNvPr>
          <p:cNvSpPr>
            <a:spLocks noGrp="1"/>
          </p:cNvSpPr>
          <p:nvPr>
            <p:ph type="title"/>
          </p:nvPr>
        </p:nvSpPr>
        <p:spPr>
          <a:xfrm>
            <a:off x="960000" y="250239"/>
            <a:ext cx="10272000" cy="1122400"/>
          </a:xfrm>
        </p:spPr>
        <p:txBody>
          <a:bodyPr/>
          <a:lstStyle/>
          <a:p>
            <a:r>
              <a:rPr lang="it-IT" dirty="0"/>
              <a:t>Requisiti Funzionali</a:t>
            </a:r>
          </a:p>
        </p:txBody>
      </p:sp>
      <p:sp>
        <p:nvSpPr>
          <p:cNvPr id="49" name="Titolo 1">
            <a:extLst>
              <a:ext uri="{FF2B5EF4-FFF2-40B4-BE49-F238E27FC236}">
                <a16:creationId xmlns:a16="http://schemas.microsoft.com/office/drawing/2014/main" id="{F1B9313A-E758-4699-B461-A7C5AF08A511}"/>
              </a:ext>
            </a:extLst>
          </p:cNvPr>
          <p:cNvSpPr txBox="1">
            <a:spLocks/>
          </p:cNvSpPr>
          <p:nvPr/>
        </p:nvSpPr>
        <p:spPr>
          <a:xfrm>
            <a:off x="997294" y="2031626"/>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RFU1.1 - </a:t>
            </a:r>
            <a:r>
              <a:rPr lang="it-IT" sz="2000" kern="0" dirty="0" err="1">
                <a:latin typeface="Josefin Sans" panose="00000500000000000000" charset="0"/>
              </a:rPr>
              <a:t>RegistrazioneCliente</a:t>
            </a:r>
            <a:endParaRPr lang="it-IT" sz="2000" kern="0" dirty="0">
              <a:latin typeface="Josefin Sans" panose="00000500000000000000" charset="0"/>
            </a:endParaRPr>
          </a:p>
        </p:txBody>
      </p:sp>
      <p:sp>
        <p:nvSpPr>
          <p:cNvPr id="50" name="Titolo 1">
            <a:extLst>
              <a:ext uri="{FF2B5EF4-FFF2-40B4-BE49-F238E27FC236}">
                <a16:creationId xmlns:a16="http://schemas.microsoft.com/office/drawing/2014/main" id="{15C726A2-9727-4E25-82A3-1EC9CEB8C4A1}"/>
              </a:ext>
            </a:extLst>
          </p:cNvPr>
          <p:cNvSpPr txBox="1">
            <a:spLocks/>
          </p:cNvSpPr>
          <p:nvPr/>
        </p:nvSpPr>
        <p:spPr>
          <a:xfrm>
            <a:off x="6856308" y="2339043"/>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RFU1.2 - </a:t>
            </a:r>
            <a:r>
              <a:rPr lang="it-IT" sz="2000" kern="0" dirty="0" err="1">
                <a:latin typeface="Josefin Sans" panose="00000500000000000000" charset="0"/>
              </a:rPr>
              <a:t>RegistrazioneAzienda</a:t>
            </a:r>
            <a:endParaRPr lang="it-IT" sz="2000" kern="0" dirty="0">
              <a:latin typeface="Josefin Sans" panose="00000500000000000000" charset="0"/>
            </a:endParaRPr>
          </a:p>
        </p:txBody>
      </p:sp>
      <p:sp>
        <p:nvSpPr>
          <p:cNvPr id="51" name="Titolo 1">
            <a:extLst>
              <a:ext uri="{FF2B5EF4-FFF2-40B4-BE49-F238E27FC236}">
                <a16:creationId xmlns:a16="http://schemas.microsoft.com/office/drawing/2014/main" id="{F1E7715E-EB1C-4104-A7E7-BDDB773CE03E}"/>
              </a:ext>
            </a:extLst>
          </p:cNvPr>
          <p:cNvSpPr txBox="1">
            <a:spLocks/>
          </p:cNvSpPr>
          <p:nvPr/>
        </p:nvSpPr>
        <p:spPr>
          <a:xfrm>
            <a:off x="1087541" y="2664419"/>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RFU1.3 - </a:t>
            </a:r>
            <a:r>
              <a:rPr lang="it-IT" sz="2000" kern="0" dirty="0" err="1">
                <a:latin typeface="Josefin Sans" panose="00000500000000000000" charset="0"/>
              </a:rPr>
              <a:t>RegistrazioneFattorino</a:t>
            </a:r>
            <a:endParaRPr lang="it-IT" sz="2000" kern="0" dirty="0">
              <a:latin typeface="Josefin Sans" panose="00000500000000000000" charset="0"/>
            </a:endParaRPr>
          </a:p>
        </p:txBody>
      </p:sp>
      <p:sp>
        <p:nvSpPr>
          <p:cNvPr id="52" name="Titolo 1">
            <a:extLst>
              <a:ext uri="{FF2B5EF4-FFF2-40B4-BE49-F238E27FC236}">
                <a16:creationId xmlns:a16="http://schemas.microsoft.com/office/drawing/2014/main" id="{BF00A53D-2891-4E03-810A-23A080145629}"/>
              </a:ext>
            </a:extLst>
          </p:cNvPr>
          <p:cNvSpPr txBox="1">
            <a:spLocks/>
          </p:cNvSpPr>
          <p:nvPr/>
        </p:nvSpPr>
        <p:spPr>
          <a:xfrm>
            <a:off x="475131" y="3279847"/>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RFU3.1 - </a:t>
            </a:r>
            <a:r>
              <a:rPr lang="it-IT" sz="2000" kern="0" dirty="0" err="1">
                <a:latin typeface="Josefin Sans" panose="00000500000000000000" charset="0"/>
              </a:rPr>
              <a:t>ModificaProfiloCliente</a:t>
            </a:r>
            <a:endParaRPr lang="it-IT" sz="2000" kern="0" dirty="0">
              <a:latin typeface="Josefin Sans" panose="00000500000000000000" charset="0"/>
            </a:endParaRPr>
          </a:p>
        </p:txBody>
      </p:sp>
      <p:sp>
        <p:nvSpPr>
          <p:cNvPr id="53" name="Titolo 1">
            <a:extLst>
              <a:ext uri="{FF2B5EF4-FFF2-40B4-BE49-F238E27FC236}">
                <a16:creationId xmlns:a16="http://schemas.microsoft.com/office/drawing/2014/main" id="{4F807CDB-7420-4C98-874D-1449E1626269}"/>
              </a:ext>
            </a:extLst>
          </p:cNvPr>
          <p:cNvSpPr txBox="1">
            <a:spLocks/>
          </p:cNvSpPr>
          <p:nvPr/>
        </p:nvSpPr>
        <p:spPr>
          <a:xfrm>
            <a:off x="7050542" y="3536816"/>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RFU3.2 - </a:t>
            </a:r>
            <a:r>
              <a:rPr lang="it-IT" sz="2000" kern="0" dirty="0" err="1">
                <a:latin typeface="Josefin Sans" panose="00000500000000000000" charset="0"/>
              </a:rPr>
              <a:t>ModificaProfiloAzienda</a:t>
            </a:r>
            <a:endParaRPr lang="it-IT" sz="2000" kern="0" dirty="0">
              <a:latin typeface="Josefin Sans" panose="00000500000000000000" charset="0"/>
            </a:endParaRPr>
          </a:p>
        </p:txBody>
      </p:sp>
      <p:sp>
        <p:nvSpPr>
          <p:cNvPr id="54" name="Titolo 1">
            <a:extLst>
              <a:ext uri="{FF2B5EF4-FFF2-40B4-BE49-F238E27FC236}">
                <a16:creationId xmlns:a16="http://schemas.microsoft.com/office/drawing/2014/main" id="{DCB1B7D0-ED46-4E3B-B7AA-247B18888885}"/>
              </a:ext>
            </a:extLst>
          </p:cNvPr>
          <p:cNvSpPr txBox="1">
            <a:spLocks/>
          </p:cNvSpPr>
          <p:nvPr/>
        </p:nvSpPr>
        <p:spPr>
          <a:xfrm>
            <a:off x="13252" y="4608044"/>
            <a:ext cx="4796808"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RFU5 - </a:t>
            </a:r>
            <a:r>
              <a:rPr lang="it-IT" sz="2000" kern="0" dirty="0" err="1">
                <a:latin typeface="Josefin Sans" panose="00000500000000000000" charset="0"/>
              </a:rPr>
              <a:t>GestisciSegnalazioneAzienda</a:t>
            </a:r>
            <a:endParaRPr lang="it-IT" sz="2000" kern="0" dirty="0">
              <a:latin typeface="Josefin Sans" panose="00000500000000000000" charset="0"/>
            </a:endParaRPr>
          </a:p>
        </p:txBody>
      </p:sp>
      <p:sp>
        <p:nvSpPr>
          <p:cNvPr id="55" name="Titolo 1">
            <a:extLst>
              <a:ext uri="{FF2B5EF4-FFF2-40B4-BE49-F238E27FC236}">
                <a16:creationId xmlns:a16="http://schemas.microsoft.com/office/drawing/2014/main" id="{CB50078C-B22A-45D1-ADC2-0391B25C6EF8}"/>
              </a:ext>
            </a:extLst>
          </p:cNvPr>
          <p:cNvSpPr txBox="1">
            <a:spLocks/>
          </p:cNvSpPr>
          <p:nvPr/>
        </p:nvSpPr>
        <p:spPr>
          <a:xfrm>
            <a:off x="5352616" y="2942311"/>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RFU2 - Login</a:t>
            </a:r>
          </a:p>
        </p:txBody>
      </p:sp>
      <p:sp>
        <p:nvSpPr>
          <p:cNvPr id="56" name="Titolo 1">
            <a:extLst>
              <a:ext uri="{FF2B5EF4-FFF2-40B4-BE49-F238E27FC236}">
                <a16:creationId xmlns:a16="http://schemas.microsoft.com/office/drawing/2014/main" id="{63C74BD9-B9FB-4351-9BD0-2845D499AAB4}"/>
              </a:ext>
            </a:extLst>
          </p:cNvPr>
          <p:cNvSpPr txBox="1">
            <a:spLocks/>
          </p:cNvSpPr>
          <p:nvPr/>
        </p:nvSpPr>
        <p:spPr>
          <a:xfrm>
            <a:off x="692299" y="3946863"/>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RFU3.3 - </a:t>
            </a:r>
            <a:r>
              <a:rPr lang="it-IT" sz="2000" kern="0" dirty="0" err="1">
                <a:latin typeface="Josefin Sans" panose="00000500000000000000" charset="0"/>
              </a:rPr>
              <a:t>ModificaProfiloFattorino</a:t>
            </a:r>
            <a:endParaRPr lang="it-IT" sz="2000" kern="0" dirty="0">
              <a:latin typeface="Josefin Sans" panose="00000500000000000000" charset="0"/>
            </a:endParaRPr>
          </a:p>
        </p:txBody>
      </p:sp>
      <p:sp>
        <p:nvSpPr>
          <p:cNvPr id="57" name="Titolo 1">
            <a:extLst>
              <a:ext uri="{FF2B5EF4-FFF2-40B4-BE49-F238E27FC236}">
                <a16:creationId xmlns:a16="http://schemas.microsoft.com/office/drawing/2014/main" id="{9C1E7EE6-50D1-4441-BCD7-275685F07B1F}"/>
              </a:ext>
            </a:extLst>
          </p:cNvPr>
          <p:cNvSpPr txBox="1">
            <a:spLocks/>
          </p:cNvSpPr>
          <p:nvPr/>
        </p:nvSpPr>
        <p:spPr>
          <a:xfrm>
            <a:off x="6676896" y="4284333"/>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RFU4 - </a:t>
            </a:r>
            <a:r>
              <a:rPr lang="it-IT" sz="2000" kern="0" dirty="0" err="1">
                <a:latin typeface="Josefin Sans" panose="00000500000000000000" charset="0"/>
              </a:rPr>
              <a:t>CreaSegnalazioneAzienda</a:t>
            </a:r>
            <a:endParaRPr lang="it-IT" sz="2000" kern="0" dirty="0">
              <a:latin typeface="Josefin Sans" panose="00000500000000000000" charset="0"/>
            </a:endParaRPr>
          </a:p>
        </p:txBody>
      </p:sp>
      <p:sp>
        <p:nvSpPr>
          <p:cNvPr id="58" name="Titolo 1">
            <a:extLst>
              <a:ext uri="{FF2B5EF4-FFF2-40B4-BE49-F238E27FC236}">
                <a16:creationId xmlns:a16="http://schemas.microsoft.com/office/drawing/2014/main" id="{B0E82B30-B33D-4A63-A3F5-5D8C00CE1F38}"/>
              </a:ext>
            </a:extLst>
          </p:cNvPr>
          <p:cNvSpPr txBox="1">
            <a:spLocks/>
          </p:cNvSpPr>
          <p:nvPr/>
        </p:nvSpPr>
        <p:spPr>
          <a:xfrm>
            <a:off x="6582220" y="4997972"/>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RFU6 - </a:t>
            </a:r>
            <a:r>
              <a:rPr lang="it-IT" sz="2000" kern="0" dirty="0" err="1">
                <a:latin typeface="Josefin Sans" panose="00000500000000000000" charset="0"/>
              </a:rPr>
              <a:t>VisualizzaProfilo</a:t>
            </a:r>
            <a:endParaRPr lang="it-IT" sz="2000" kern="0" dirty="0">
              <a:latin typeface="Josefin Sans" panose="00000500000000000000" charset="0"/>
            </a:endParaRPr>
          </a:p>
        </p:txBody>
      </p:sp>
      <p:sp>
        <p:nvSpPr>
          <p:cNvPr id="59" name="Titolo 1">
            <a:extLst>
              <a:ext uri="{FF2B5EF4-FFF2-40B4-BE49-F238E27FC236}">
                <a16:creationId xmlns:a16="http://schemas.microsoft.com/office/drawing/2014/main" id="{8CD4E613-B5D8-4332-B333-58D7E244CDA2}"/>
              </a:ext>
            </a:extLst>
          </p:cNvPr>
          <p:cNvSpPr txBox="1">
            <a:spLocks/>
          </p:cNvSpPr>
          <p:nvPr/>
        </p:nvSpPr>
        <p:spPr>
          <a:xfrm>
            <a:off x="1720308" y="5215207"/>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latin typeface="Josefin Sans" panose="00000500000000000000" charset="0"/>
              </a:rPr>
              <a:t>RFU7 - </a:t>
            </a:r>
            <a:r>
              <a:rPr lang="it-IT" sz="2000" kern="0" dirty="0" err="1">
                <a:latin typeface="Josefin Sans" panose="00000500000000000000" charset="0"/>
              </a:rPr>
              <a:t>Logout</a:t>
            </a:r>
            <a:endParaRPr lang="it-IT" sz="2000" kern="0" dirty="0">
              <a:latin typeface="Josefin Sans" panose="00000500000000000000" charset="0"/>
            </a:endParaRPr>
          </a:p>
        </p:txBody>
      </p:sp>
      <p:cxnSp>
        <p:nvCxnSpPr>
          <p:cNvPr id="60" name="Connettore diritto 59">
            <a:extLst>
              <a:ext uri="{FF2B5EF4-FFF2-40B4-BE49-F238E27FC236}">
                <a16:creationId xmlns:a16="http://schemas.microsoft.com/office/drawing/2014/main" id="{3B01E149-C797-406C-B667-5A239A5BFE66}"/>
              </a:ext>
            </a:extLst>
          </p:cNvPr>
          <p:cNvCxnSpPr>
            <a:cxnSpLocks/>
          </p:cNvCxnSpPr>
          <p:nvPr/>
        </p:nvCxnSpPr>
        <p:spPr>
          <a:xfrm flipH="1">
            <a:off x="5897076" y="4109503"/>
            <a:ext cx="1380908" cy="12107"/>
          </a:xfrm>
          <a:prstGeom prst="line">
            <a:avLst/>
          </a:prstGeom>
        </p:spPr>
        <p:style>
          <a:lnRef idx="2">
            <a:schemeClr val="dk1"/>
          </a:lnRef>
          <a:fillRef idx="0">
            <a:schemeClr val="dk1"/>
          </a:fillRef>
          <a:effectRef idx="1">
            <a:schemeClr val="dk1"/>
          </a:effectRef>
          <a:fontRef idx="minor">
            <a:schemeClr val="tx1"/>
          </a:fontRef>
        </p:style>
      </p:cxnSp>
      <p:cxnSp>
        <p:nvCxnSpPr>
          <p:cNvPr id="61" name="Connettore diritto 60">
            <a:extLst>
              <a:ext uri="{FF2B5EF4-FFF2-40B4-BE49-F238E27FC236}">
                <a16:creationId xmlns:a16="http://schemas.microsoft.com/office/drawing/2014/main" id="{A6282E07-4E48-498B-B91C-01E91C78C6AB}"/>
              </a:ext>
            </a:extLst>
          </p:cNvPr>
          <p:cNvCxnSpPr>
            <a:cxnSpLocks/>
          </p:cNvCxnSpPr>
          <p:nvPr/>
        </p:nvCxnSpPr>
        <p:spPr>
          <a:xfrm flipH="1">
            <a:off x="5897076" y="4834337"/>
            <a:ext cx="922528" cy="0"/>
          </a:xfrm>
          <a:prstGeom prst="line">
            <a:avLst/>
          </a:prstGeom>
        </p:spPr>
        <p:style>
          <a:lnRef idx="2">
            <a:schemeClr val="dk1"/>
          </a:lnRef>
          <a:fillRef idx="0">
            <a:schemeClr val="dk1"/>
          </a:fillRef>
          <a:effectRef idx="1">
            <a:schemeClr val="dk1"/>
          </a:effectRef>
          <a:fontRef idx="minor">
            <a:schemeClr val="tx1"/>
          </a:fontRef>
        </p:style>
      </p:cxnSp>
      <p:cxnSp>
        <p:nvCxnSpPr>
          <p:cNvPr id="62" name="Connettore diritto 61">
            <a:extLst>
              <a:ext uri="{FF2B5EF4-FFF2-40B4-BE49-F238E27FC236}">
                <a16:creationId xmlns:a16="http://schemas.microsoft.com/office/drawing/2014/main" id="{E9B1EA1D-78F5-4DA9-ADEA-CD6D811B08F5}"/>
              </a:ext>
            </a:extLst>
          </p:cNvPr>
          <p:cNvCxnSpPr>
            <a:cxnSpLocks/>
          </p:cNvCxnSpPr>
          <p:nvPr/>
        </p:nvCxnSpPr>
        <p:spPr>
          <a:xfrm flipH="1">
            <a:off x="4632960" y="5195748"/>
            <a:ext cx="1235457" cy="0"/>
          </a:xfrm>
          <a:prstGeom prst="line">
            <a:avLst/>
          </a:prstGeom>
        </p:spPr>
        <p:style>
          <a:lnRef idx="2">
            <a:schemeClr val="dk1"/>
          </a:lnRef>
          <a:fillRef idx="0">
            <a:schemeClr val="dk1"/>
          </a:fillRef>
          <a:effectRef idx="1">
            <a:schemeClr val="dk1"/>
          </a:effectRef>
          <a:fontRef idx="minor">
            <a:schemeClr val="tx1"/>
          </a:fontRef>
        </p:style>
      </p:cxnSp>
      <p:cxnSp>
        <p:nvCxnSpPr>
          <p:cNvPr id="63" name="Connettore diritto 62">
            <a:extLst>
              <a:ext uri="{FF2B5EF4-FFF2-40B4-BE49-F238E27FC236}">
                <a16:creationId xmlns:a16="http://schemas.microsoft.com/office/drawing/2014/main" id="{B2B2140F-B714-4124-BDB2-01346A996C61}"/>
              </a:ext>
            </a:extLst>
          </p:cNvPr>
          <p:cNvCxnSpPr>
            <a:cxnSpLocks/>
          </p:cNvCxnSpPr>
          <p:nvPr/>
        </p:nvCxnSpPr>
        <p:spPr>
          <a:xfrm flipH="1">
            <a:off x="5877252" y="5547065"/>
            <a:ext cx="1380908" cy="12107"/>
          </a:xfrm>
          <a:prstGeom prst="line">
            <a:avLst/>
          </a:prstGeom>
        </p:spPr>
        <p:style>
          <a:lnRef idx="2">
            <a:schemeClr val="dk1"/>
          </a:lnRef>
          <a:fillRef idx="0">
            <a:schemeClr val="dk1"/>
          </a:fillRef>
          <a:effectRef idx="1">
            <a:schemeClr val="dk1"/>
          </a:effectRef>
          <a:fontRef idx="minor">
            <a:schemeClr val="tx1"/>
          </a:fontRef>
        </p:style>
      </p:cxnSp>
      <p:cxnSp>
        <p:nvCxnSpPr>
          <p:cNvPr id="64" name="Connettore diritto 63">
            <a:extLst>
              <a:ext uri="{FF2B5EF4-FFF2-40B4-BE49-F238E27FC236}">
                <a16:creationId xmlns:a16="http://schemas.microsoft.com/office/drawing/2014/main" id="{B6146B57-8E03-4B04-8063-C01031038FA6}"/>
              </a:ext>
            </a:extLst>
          </p:cNvPr>
          <p:cNvCxnSpPr>
            <a:cxnSpLocks/>
          </p:cNvCxnSpPr>
          <p:nvPr/>
        </p:nvCxnSpPr>
        <p:spPr>
          <a:xfrm flipH="1">
            <a:off x="4935632" y="5794427"/>
            <a:ext cx="922528" cy="0"/>
          </a:xfrm>
          <a:prstGeom prst="line">
            <a:avLst/>
          </a:prstGeom>
        </p:spPr>
        <p:style>
          <a:lnRef idx="2">
            <a:schemeClr val="dk1"/>
          </a:lnRef>
          <a:fillRef idx="0">
            <a:schemeClr val="dk1"/>
          </a:fillRef>
          <a:effectRef idx="1">
            <a:schemeClr val="dk1"/>
          </a:effectRef>
          <a:fontRef idx="minor">
            <a:schemeClr val="tx1"/>
          </a:fontRef>
        </p:style>
      </p:cxnSp>
      <p:sp>
        <p:nvSpPr>
          <p:cNvPr id="66" name="Titolo 1">
            <a:extLst>
              <a:ext uri="{FF2B5EF4-FFF2-40B4-BE49-F238E27FC236}">
                <a16:creationId xmlns:a16="http://schemas.microsoft.com/office/drawing/2014/main" id="{0DF8B311-5361-4AAB-A070-8A1D09879A2F}"/>
              </a:ext>
            </a:extLst>
          </p:cNvPr>
          <p:cNvSpPr txBox="1">
            <a:spLocks/>
          </p:cNvSpPr>
          <p:nvPr/>
        </p:nvSpPr>
        <p:spPr>
          <a:xfrm>
            <a:off x="3670314" y="1310365"/>
            <a:ext cx="4375692" cy="11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4800" b="0" i="0" u="none" strike="noStrike" cap="none">
                <a:solidFill>
                  <a:schemeClr val="dk1"/>
                </a:solidFill>
                <a:latin typeface="Lilita One"/>
                <a:ea typeface="Lilita One"/>
                <a:cs typeface="Lilita One"/>
                <a:sym typeface="Lilita One"/>
              </a:defRPr>
            </a:lvl9pPr>
          </a:lstStyle>
          <a:p>
            <a:r>
              <a:rPr lang="it-IT" sz="2000" kern="0" dirty="0">
                <a:solidFill>
                  <a:schemeClr val="bg1"/>
                </a:solidFill>
                <a:latin typeface="Josefin Sans" panose="00000500000000000000" charset="0"/>
              </a:rPr>
              <a:t>GESTIONE UTENTE</a:t>
            </a:r>
          </a:p>
        </p:txBody>
      </p:sp>
    </p:spTree>
    <p:extLst>
      <p:ext uri="{BB962C8B-B14F-4D97-AF65-F5344CB8AC3E}">
        <p14:creationId xmlns:p14="http://schemas.microsoft.com/office/powerpoint/2010/main" val="130095024"/>
      </p:ext>
    </p:extLst>
  </p:cSld>
  <p:clrMapOvr>
    <a:masterClrMapping/>
  </p:clrMapOvr>
  <p:transition spd="slow">
    <p:push dir="u"/>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ject research">
  <a:themeElements>
    <a:clrScheme name="Rosso arancion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TotalTime>
  <Words>1961</Words>
  <Application>Microsoft Office PowerPoint</Application>
  <PresentationFormat>Widescreen</PresentationFormat>
  <Paragraphs>290</Paragraphs>
  <Slides>48</Slides>
  <Notes>4</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48</vt:i4>
      </vt:variant>
    </vt:vector>
  </HeadingPairs>
  <TitlesOfParts>
    <vt:vector size="57" baseType="lpstr">
      <vt:lpstr>Arial</vt:lpstr>
      <vt:lpstr>Calibri</vt:lpstr>
      <vt:lpstr>Calibri Light</vt:lpstr>
      <vt:lpstr>Century Gothic</vt:lpstr>
      <vt:lpstr>Josefin Sans</vt:lpstr>
      <vt:lpstr>Lilita One</vt:lpstr>
      <vt:lpstr>Wingdings</vt:lpstr>
      <vt:lpstr>Tema di Office</vt:lpstr>
      <vt:lpstr>Project research</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Funzionalità degli Attori</vt:lpstr>
      <vt:lpstr>Funzionalità degli Attori</vt:lpstr>
      <vt:lpstr>Requisiti Funzionali</vt:lpstr>
      <vt:lpstr>Presentazione standard di PowerPoint</vt:lpstr>
      <vt:lpstr>Presentazione standard di PowerPoint</vt:lpstr>
      <vt:lpstr>Presentazione standard di PowerPoint</vt:lpstr>
      <vt:lpstr>Requisiti non funzionali</vt:lpstr>
      <vt:lpstr>Use Case</vt:lpstr>
      <vt:lpstr>Use Case Diagram</vt:lpstr>
      <vt:lpstr>Class Diagram</vt:lpstr>
      <vt:lpstr>Sequence Diagram</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Il Package Servlets contiene al suo interno tutte le servlet che rappresentano i servizi offerti dai sottosistemi Gestione Utente e Gestione Ordini individuati nel SDD;   Il Package Model contiene al suo interno tutti i bean e tutti i dao, i quali rappresentano i servizi offerti dai sottosistemi. Inoltre contiene tutte le classi che consentono il funzionamento del sistema e che non possono essere inserite nei package bean o dao. I bean e i dao sono raccolti in appositi package contenuti nel package model;   Il Package Interfaces contiene al suo interno tutte le interfacce che saranno implementate rispettivi dao e dal gestore mail.   Il Package WebContent contiene tutte le componenti che raffigurino la presentazione del sistema, quindi contiene HTML e JSP. </vt:lpstr>
      <vt:lpstr>Presentazione standard di PowerPoint</vt:lpstr>
      <vt:lpstr>Presentazione standard di PowerPoint</vt:lpstr>
      <vt:lpstr>Class Diagram</vt:lpstr>
      <vt:lpstr>Deployment Diagram a Run Time</vt:lpstr>
      <vt:lpstr>Presentazione standard di PowerPoint</vt:lpstr>
      <vt:lpstr>Presentazione standard di PowerPoint</vt:lpstr>
      <vt:lpstr>Presentazione standard di PowerPoint</vt:lpstr>
      <vt:lpstr>Presentazione standard di PowerPoint</vt:lpstr>
      <vt:lpstr>Presentazione standard di PowerPoint</vt:lpstr>
      <vt:lpstr>Integration Testing</vt:lpstr>
      <vt:lpstr>Presentazione standard di PowerPoint</vt:lpstr>
      <vt:lpstr>Presentazione standard di PowerPoint</vt:lpstr>
      <vt:lpstr>Presentazione standard di PowerPoint</vt:lpstr>
      <vt:lpstr>FINE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DELLO BUONO</dc:creator>
  <cp:lastModifiedBy>Francesco Abate</cp:lastModifiedBy>
  <cp:revision>71</cp:revision>
  <dcterms:created xsi:type="dcterms:W3CDTF">2020-01-21T13:41:31Z</dcterms:created>
  <dcterms:modified xsi:type="dcterms:W3CDTF">2020-01-23T08:12:47Z</dcterms:modified>
</cp:coreProperties>
</file>